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05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solidFill>
                  <a:schemeClr val="tx2">
                    <a:lumMod val="75000"/>
                  </a:schemeClr>
                </a:solidFill>
                <a:latin typeface="Times New Roman" panose="02020603050405020304" pitchFamily="18" charset="0"/>
                <a:cs typeface="Times New Roman" panose="02020603050405020304" pitchFamily="18" charset="0"/>
              </a:rPr>
              <a:t>05</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8160668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06</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05</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күші 9-14, күндіз екпіні 15-20 м/с. Ауа температурасы түнде 10-12, күндіз </a:t>
            </a:r>
            <a:r>
              <a:rPr lang="kk-KZ" sz="1100" dirty="0" smtClean="0">
                <a:latin typeface="Times New Roman" pitchFamily="18" charset="0"/>
                <a:cs typeface="Times New Roman" pitchFamily="18" charset="0"/>
              </a:rPr>
              <a:t>23-25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06</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a:t>
            </a:r>
            <a:r>
              <a:rPr lang="kk-KZ" sz="1100" b="1" dirty="0">
                <a:latin typeface="Times New Roman" pitchFamily="18" charset="0"/>
                <a:cs typeface="Times New Roman" pitchFamily="18" charset="0"/>
              </a:rPr>
              <a:t>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жаңбыр, найзағай.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06</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07</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16441</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6283</cp:revision>
  <cp:lastPrinted>2021-07-01T03:56:27Z</cp:lastPrinted>
  <dcterms:created xsi:type="dcterms:W3CDTF">2018-03-27T06:03:00Z</dcterms:created>
  <dcterms:modified xsi:type="dcterms:W3CDTF">2025-05-05T08:07:58Z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