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611953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солтүстік-батыстан соғады, түнде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күндіз күші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715381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2021-07-01T03:56:27Z</cp:lastPrinted>
  <dcterms:created xsi:type="dcterms:W3CDTF">2018-03-27T06:03:00Z</dcterms:created>
  <dcterms:modified xsi:type="dcterms:W3CDTF">2025-05-05T07:08:07Z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