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360553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оңтүстік-шығысқа ауысады, күші 2-7 м/с. Ауа температурасы түнде 7-9, күндіз 22-24 градус жылы.</a:t>
            </a:r>
            <a:endParaRPr lang="ru-RU"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шығыстан, солтүстік-шығыстан соғады, күші 9-14 м/с. Ауа температурасы түнде 8-10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05003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24585</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4727</cp:revision>
  <cp:lastPrinted>2021-07-01T03:56:27Z</cp:lastPrinted>
  <dcterms:created xsi:type="dcterms:W3CDTF">2018-03-27T06:03:00Z</dcterms:created>
  <dcterms:modified xsi:type="dcterms:W3CDTF">2025-05-05T07:11:33Z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