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78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618579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5362885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05</a:t>
            </a:r>
            <a:r>
              <a:rPr lang="kk-KZ" altLang="ru-RU" sz="1200" b="1" dirty="0" smtClean="0">
                <a:latin typeface="Times New Roman" pitchFamily="18" charset="0"/>
                <a:cs typeface="Times New Roman" pitchFamily="18" charset="0"/>
              </a:rPr>
              <a:t> 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a:latin typeface="Times New Roman"/>
                <a:ea typeface="Times New Roman"/>
              </a:rPr>
              <a:t>бұлтты</a:t>
            </a:r>
            <a:r>
              <a:rPr lang="ru-RU" sz="1200" kern="1400" dirty="0">
                <a:latin typeface="Times New Roman"/>
                <a:ea typeface="Times New Roman"/>
              </a:rPr>
              <a:t>, </a:t>
            </a:r>
            <a:r>
              <a:rPr lang="ru-RU" sz="1200" kern="1400" dirty="0" err="1" smtClean="0">
                <a:latin typeface="Times New Roman"/>
                <a:ea typeface="Times New Roman"/>
              </a:rPr>
              <a:t>кей</a:t>
            </a:r>
            <a:r>
              <a:rPr lang="ru-RU" sz="1200" kern="1400" dirty="0" smtClean="0">
                <a:latin typeface="Times New Roman"/>
                <a:ea typeface="Times New Roman"/>
              </a:rPr>
              <a:t> </a:t>
            </a:r>
            <a:r>
              <a:rPr lang="ru-RU" sz="1200" kern="1400" dirty="0" err="1">
                <a:latin typeface="Times New Roman"/>
                <a:ea typeface="Times New Roman"/>
              </a:rPr>
              <a:t>уақыттарда</a:t>
            </a:r>
            <a:r>
              <a:rPr lang="ru-RU" sz="1200" kern="1400" dirty="0">
                <a:latin typeface="Times New Roman"/>
                <a:ea typeface="Times New Roman"/>
              </a:rPr>
              <a:t> </a:t>
            </a:r>
            <a:r>
              <a:rPr lang="ru-RU" sz="1200" kern="1400" dirty="0" err="1">
                <a:latin typeface="Times New Roman"/>
                <a:ea typeface="Times New Roman"/>
              </a:rPr>
              <a:t>жаңбыр</a:t>
            </a:r>
            <a:r>
              <a:rPr lang="ru-RU" sz="1200" kern="1400" dirty="0">
                <a:latin typeface="Times New Roman"/>
                <a:ea typeface="Times New Roman"/>
              </a:rPr>
              <a:t>, </a:t>
            </a:r>
            <a:r>
              <a:rPr lang="ru-RU" sz="1200" kern="1400" dirty="0" err="1">
                <a:latin typeface="Times New Roman"/>
                <a:ea typeface="Times New Roman"/>
              </a:rPr>
              <a:t>найзағай</a:t>
            </a:r>
            <a:r>
              <a:rPr lang="ru-RU" sz="1200" kern="1400" dirty="0">
                <a:latin typeface="Times New Roman"/>
                <a:ea typeface="Times New Roman"/>
              </a:rPr>
              <a:t>. </a:t>
            </a:r>
            <a:r>
              <a:rPr lang="ru-RU" sz="1200" kern="1400" dirty="0" err="1">
                <a:latin typeface="Times New Roman"/>
                <a:ea typeface="Times New Roman"/>
              </a:rPr>
              <a:t>Шығыстан</a:t>
            </a:r>
            <a:r>
              <a:rPr lang="ru-RU" sz="1200" kern="1400" dirty="0">
                <a:latin typeface="Times New Roman"/>
                <a:ea typeface="Times New Roman"/>
              </a:rPr>
              <a:t>, </a:t>
            </a:r>
            <a:r>
              <a:rPr lang="ru-RU" sz="1200" kern="1400" dirty="0" err="1">
                <a:latin typeface="Times New Roman"/>
                <a:ea typeface="Times New Roman"/>
              </a:rPr>
              <a:t>солтүстік-шығыстан</a:t>
            </a:r>
            <a:r>
              <a:rPr lang="ru-RU" sz="1200" kern="1400" dirty="0">
                <a:latin typeface="Times New Roman"/>
                <a:ea typeface="Times New Roman"/>
              </a:rPr>
              <a:t> </a:t>
            </a:r>
            <a:r>
              <a:rPr lang="ru-RU" sz="1200" kern="1400" dirty="0" err="1">
                <a:latin typeface="Times New Roman"/>
                <a:ea typeface="Times New Roman"/>
              </a:rPr>
              <a:t>жел</a:t>
            </a:r>
            <a:r>
              <a:rPr lang="ru-RU" sz="1200" kern="1400" dirty="0">
                <a:latin typeface="Times New Roman"/>
                <a:ea typeface="Times New Roman"/>
              </a:rPr>
              <a:t> </a:t>
            </a:r>
            <a:r>
              <a:rPr lang="ru-RU" sz="1200" kern="1400" dirty="0" err="1">
                <a:latin typeface="Times New Roman"/>
                <a:ea typeface="Times New Roman"/>
              </a:rPr>
              <a:t>соғады</a:t>
            </a:r>
            <a:r>
              <a:rPr lang="ru-RU" sz="1200" kern="1400" dirty="0">
                <a:latin typeface="Times New Roman"/>
                <a:ea typeface="Times New Roman"/>
              </a:rPr>
              <a:t>, </a:t>
            </a:r>
            <a:r>
              <a:rPr lang="ru-RU" sz="1200" kern="1400" dirty="0" err="1">
                <a:latin typeface="Times New Roman"/>
                <a:ea typeface="Times New Roman"/>
              </a:rPr>
              <a:t>күші</a:t>
            </a:r>
            <a:r>
              <a:rPr lang="ru-RU" sz="1200" kern="1400" dirty="0">
                <a:latin typeface="Times New Roman"/>
                <a:ea typeface="Times New Roman"/>
              </a:rPr>
              <a:t> 9-14, </a:t>
            </a:r>
            <a:r>
              <a:rPr lang="ru-RU" sz="1200" kern="1400" dirty="0" err="1">
                <a:latin typeface="Times New Roman"/>
                <a:ea typeface="Times New Roman"/>
              </a:rPr>
              <a:t>түнде</a:t>
            </a:r>
            <a:r>
              <a:rPr lang="ru-RU" sz="1200" kern="1400" dirty="0">
                <a:latin typeface="Times New Roman"/>
                <a:ea typeface="Times New Roman"/>
              </a:rPr>
              <a:t> </a:t>
            </a:r>
            <a:r>
              <a:rPr lang="ru-RU" sz="1200" kern="1400" dirty="0" err="1">
                <a:latin typeface="Times New Roman"/>
                <a:ea typeface="Times New Roman"/>
              </a:rPr>
              <a:t>найзағай</a:t>
            </a:r>
            <a:r>
              <a:rPr lang="ru-RU" sz="1200" kern="1400" dirty="0">
                <a:latin typeface="Times New Roman"/>
                <a:ea typeface="Times New Roman"/>
              </a:rPr>
              <a:t> </a:t>
            </a:r>
            <a:r>
              <a:rPr lang="ru-RU" sz="1200" kern="1400" dirty="0" err="1">
                <a:latin typeface="Times New Roman"/>
                <a:ea typeface="Times New Roman"/>
              </a:rPr>
              <a:t>кезінде</a:t>
            </a:r>
            <a:r>
              <a:rPr lang="ru-RU" sz="1200" kern="1400" dirty="0">
                <a:latin typeface="Times New Roman"/>
                <a:ea typeface="Times New Roman"/>
              </a:rPr>
              <a:t> 15-20 м/с. </a:t>
            </a:r>
            <a:r>
              <a:rPr lang="ru-RU" sz="1200" kern="1400" dirty="0" err="1">
                <a:latin typeface="Times New Roman"/>
                <a:ea typeface="Times New Roman"/>
              </a:rPr>
              <a:t>Ауа</a:t>
            </a:r>
            <a:r>
              <a:rPr lang="ru-RU" sz="1200" kern="1400" dirty="0">
                <a:latin typeface="Times New Roman"/>
                <a:ea typeface="Times New Roman"/>
              </a:rPr>
              <a:t> </a:t>
            </a:r>
            <a:r>
              <a:rPr lang="ru-RU" sz="1200" kern="1400" dirty="0" err="1">
                <a:latin typeface="Times New Roman"/>
                <a:ea typeface="Times New Roman"/>
              </a:rPr>
              <a:t>температурасы</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14-16, </a:t>
            </a:r>
            <a:r>
              <a:rPr lang="ru-RU" sz="1200" kern="1400" dirty="0" err="1">
                <a:latin typeface="Times New Roman"/>
                <a:ea typeface="Times New Roman"/>
              </a:rPr>
              <a:t>күндіз</a:t>
            </a:r>
            <a:r>
              <a:rPr lang="ru-RU" sz="1200" kern="1400" dirty="0">
                <a:latin typeface="Times New Roman"/>
                <a:ea typeface="Times New Roman"/>
              </a:rPr>
              <a:t> 25-27 </a:t>
            </a:r>
            <a:r>
              <a:rPr lang="ru-RU" sz="1200" kern="1400" dirty="0" err="1" smtClean="0">
                <a:latin typeface="Times New Roman"/>
                <a:ea typeface="Times New Roman"/>
              </a:rPr>
              <a:t>жылы</a:t>
            </a:r>
            <a:endParaRPr lang="ru-RU"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06</a:t>
            </a:r>
            <a:r>
              <a:rPr lang="kk-KZ" altLang="ru-RU" sz="1200" b="1" dirty="0" smtClean="0">
                <a:latin typeface="Times New Roman" pitchFamily="18" charset="0"/>
                <a:cs typeface="Times New Roman" pitchFamily="18" charset="0"/>
              </a:rPr>
              <a:t> мамыр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07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ru-RU" sz="1200" kern="1400" dirty="0" err="1">
                <a:latin typeface="Times New Roman"/>
                <a:ea typeface="Times New Roman"/>
              </a:rPr>
              <a:t>Көшпелі</a:t>
            </a:r>
            <a:r>
              <a:rPr lang="ru-RU" sz="1200" kern="1400" dirty="0">
                <a:latin typeface="Times New Roman"/>
                <a:ea typeface="Times New Roman"/>
              </a:rPr>
              <a:t> </a:t>
            </a:r>
            <a:r>
              <a:rPr lang="ru-RU" sz="1200" kern="1400" dirty="0" err="1" smtClean="0">
                <a:latin typeface="Times New Roman"/>
                <a:ea typeface="Times New Roman"/>
              </a:rPr>
              <a:t>бұлтты</a:t>
            </a:r>
            <a:r>
              <a:rPr lang="ru-RU" sz="1200" kern="1400" dirty="0" smtClean="0">
                <a:latin typeface="Times New Roman"/>
                <a:ea typeface="Times New Roman"/>
              </a:rPr>
              <a:t>, </a:t>
            </a:r>
            <a:r>
              <a:rPr lang="ru-RU" sz="1200" kern="1400" dirty="0" err="1">
                <a:latin typeface="Times New Roman"/>
                <a:ea typeface="Times New Roman"/>
              </a:rPr>
              <a:t>кей</a:t>
            </a:r>
            <a:r>
              <a:rPr lang="ru-RU" sz="1200" kern="1400" dirty="0">
                <a:latin typeface="Times New Roman"/>
                <a:ea typeface="Times New Roman"/>
              </a:rPr>
              <a:t> </a:t>
            </a:r>
            <a:r>
              <a:rPr lang="ru-RU" sz="1200" kern="1400" dirty="0" err="1">
                <a:latin typeface="Times New Roman"/>
                <a:ea typeface="Times New Roman"/>
              </a:rPr>
              <a:t>уақыттарда</a:t>
            </a:r>
            <a:r>
              <a:rPr lang="ru-RU" sz="1200" kern="1400" dirty="0">
                <a:latin typeface="Times New Roman"/>
                <a:ea typeface="Times New Roman"/>
              </a:rPr>
              <a:t> </a:t>
            </a:r>
            <a:r>
              <a:rPr lang="ru-RU" sz="1200" kern="1400" dirty="0" err="1">
                <a:latin typeface="Times New Roman"/>
                <a:ea typeface="Times New Roman"/>
              </a:rPr>
              <a:t>жаңбыр</a:t>
            </a:r>
            <a:r>
              <a:rPr lang="ru-RU" sz="1200" kern="1400" dirty="0">
                <a:latin typeface="Times New Roman"/>
                <a:ea typeface="Times New Roman"/>
              </a:rPr>
              <a:t>, </a:t>
            </a:r>
            <a:r>
              <a:rPr lang="ru-RU" sz="1200" kern="1400" dirty="0" err="1">
                <a:latin typeface="Times New Roman"/>
                <a:ea typeface="Times New Roman"/>
              </a:rPr>
              <a:t>найзағай</a:t>
            </a:r>
            <a:r>
              <a:rPr lang="kk-KZ" sz="1200" kern="1400" dirty="0" smtClean="0">
                <a:latin typeface="Times New Roman"/>
                <a:ea typeface="Times New Roman"/>
              </a:rPr>
              <a:t>. Солтүстіктен </a:t>
            </a:r>
            <a:r>
              <a:rPr lang="kk-KZ" sz="1200" kern="1400" dirty="0" smtClean="0">
                <a:latin typeface="Times New Roman"/>
                <a:ea typeface="Times New Roman"/>
              </a:rPr>
              <a:t>жел соғады, күші 9-14 м/с</a:t>
            </a:r>
            <a:r>
              <a:rPr lang="kk-KZ" sz="1200" kern="1400" dirty="0">
                <a:latin typeface="Times New Roman"/>
                <a:ea typeface="Times New Roman"/>
              </a:rPr>
              <a:t>. Ауа температурасы </a:t>
            </a:r>
            <a:r>
              <a:rPr lang="kk-KZ" sz="1200" kern="1400" dirty="0" smtClean="0">
                <a:latin typeface="Times New Roman"/>
                <a:ea typeface="Times New Roman"/>
              </a:rPr>
              <a:t>14-16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smtClean="0">
                <a:solidFill>
                  <a:schemeClr val="tx1"/>
                </a:solidFill>
                <a:latin typeface="Times New Roman" panose="02020603050405020304" pitchFamily="18" charset="0"/>
                <a:cs typeface="Times New Roman" panose="02020603050405020304" pitchFamily="18" charset="0"/>
              </a:rPr>
              <a:t>сейілуіне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26904</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4543</cp:revision>
  <cp:lastPrinted>2023-02-06T06:57:51Z</cp:lastPrinted>
  <dcterms:created xsi:type="dcterms:W3CDTF">2018-03-27T06:03:00Z</dcterms:created>
  <dcterms:modified xsi:type="dcterms:W3CDTF">2025-05-05T07:40:36Z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