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39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4677811"/>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06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Жел оңтүстік-батыстан соғып, оңтүстік-шығысқа ауысады, күші 6-11 м/с. Ауа температурасы түнде 14-16, күндіз 21-23 градус жылы.</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07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06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07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Жел шығыстан, солтүстік-шығыстан соғады, күші 9-14 м/с, күндіз екпіні 15-20 м/с. Ауа температурасы түнде 10-12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00388006"/>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26570</TotalTime>
  <Words>556</Words>
  <Application>Microsoft Office PowerPoint</Application>
  <PresentationFormat>Лист A4 (210x297 мм)</PresentationFormat>
  <Paragraphs>88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4749</cp:revision>
  <cp:lastPrinted>2021-07-01T07:38:07Z</cp:lastPrinted>
  <dcterms:created xsi:type="dcterms:W3CDTF">2018-03-27T06:03:00Z</dcterms:created>
  <dcterms:modified xsi:type="dcterms:W3CDTF">2025-05-05T07:16:46Z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