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1617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946777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 таңертең және күндіз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ауыспалы, күші 7-12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12-14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30441</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3899</cp:revision>
  <cp:lastPrinted>2021-07-01T07:38:07Z</cp:lastPrinted>
  <dcterms:created xsi:type="dcterms:W3CDTF">2018-03-27T06:03:00Z</dcterms:created>
  <dcterms:modified xsi:type="dcterms:W3CDTF">2025-05-05T07:24:39Z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