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14896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оңтүстік-шығысқа ауысады, күші 2-7 м/с. Ауа температурасы түнде 7-9, күндіз 22-24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шығыстан, солтүстік-шығыстан соғады, күші 9-14 м/с. 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98055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26486</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4826</cp:revision>
  <cp:lastPrinted>2021-07-01T07:38:07Z</cp:lastPrinted>
  <dcterms:created xsi:type="dcterms:W3CDTF">2018-03-27T06:03:00Z</dcterms:created>
  <dcterms:modified xsi:type="dcterms:W3CDTF">2025-05-05T07:11:37Z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