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668205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125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197766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жауын-шашынсыз.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23-25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a:solidFill>
                  <a:srgbClr val="000000"/>
                </a:solidFill>
                <a:latin typeface="Times New Roman"/>
              </a:rPr>
              <a:t> </a:t>
            </a:r>
            <a:endParaRPr lang="kk-KZ" sz="1100" dirty="0" smtClean="0">
              <a:solidFill>
                <a:srgbClr val="000000"/>
              </a:solidFill>
              <a:latin typeface="Times New Roman"/>
            </a:endParaRPr>
          </a:p>
          <a:p>
            <a:pPr lvl="0" indent="144000" algn="just"/>
            <a:endParaRPr lang="kk-KZ" sz="1100" dirty="0" smtClean="0">
              <a:solidFill>
                <a:srgbClr val="000000"/>
              </a:solidFill>
              <a:latin typeface="Times New Roman"/>
            </a:endParaRPr>
          </a:p>
          <a:p>
            <a:pPr lvl="0" indent="144000" algn="ctr"/>
            <a:r>
              <a:rPr lang="ru-RU" sz="1200" b="1" dirty="0" smtClean="0">
                <a:solidFill>
                  <a:srgbClr val="000000"/>
                </a:solidFill>
                <a:latin typeface="Times New Roman" pitchFamily="18" charset="0"/>
                <a:cs typeface="Times New Roman" pitchFamily="18" charset="0"/>
                <a:sym typeface="+mn-ea"/>
              </a:rPr>
              <a:t>07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a:solidFill>
                  <a:srgbClr val="000000"/>
                </a:solidFill>
                <a:latin typeface="Times New Roman" panose="02020603050405020304" pitchFamily="18" charset="0"/>
                <a:cs typeface="Times New Roman" panose="02020603050405020304" pitchFamily="18" charset="0"/>
                <a:sym typeface="+mn-ea"/>
              </a:rPr>
              <a:t>мамыр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оң</a:t>
            </a:r>
            <a:r>
              <a:rPr lang="kk-KZ" sz="1100" dirty="0" smtClean="0">
                <a:latin typeface="Times New Roman" pitchFamily="18" charset="0"/>
                <a:cs typeface="Times New Roman" pitchFamily="18" charset="0"/>
              </a:rPr>
              <a:t>түстіктен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2-7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11-13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06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31345</TotalTime>
  <Words>564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6209</cp:revision>
  <cp:lastPrinted>2021-07-01T03:56:27Z</cp:lastPrinted>
  <dcterms:created xsi:type="dcterms:W3CDTF">2018-03-27T06:03:00Z</dcterms:created>
  <dcterms:modified xsi:type="dcterms:W3CDTF">2025-05-05T06:59:06Z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