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81" y="6414762"/>
            <a:ext cx="258620" cy="248301"/>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6pPr>
      <a:lvl7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7pPr>
      <a:lvl8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8pPr>
      <a:lvl9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5"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3" y="215898"/>
            <a:ext cx="4732980" cy="6818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977442989"/>
              </p:ext>
            </p:extLst>
          </p:nvPr>
        </p:nvGraphicFramePr>
        <p:xfrm>
          <a:off x="307975" y="2500309"/>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125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0</a:t>
                      </a:r>
                      <a:r>
                        <a:rPr lang="kk-KZ" dirty="0"/>
                        <a:t>5</a:t>
                      </a:r>
                      <a:r>
                        <a:rPr dirty="0"/>
                        <a:t> </a:t>
                      </a:r>
                      <a:r>
                        <a:rPr dirty="0" err="1"/>
                        <a:t>мамы</a:t>
                      </a:r>
                      <a:r>
                        <a:rPr lang="ru-RU" dirty="0"/>
                        <a:t>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5072" y="170184"/>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06</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06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 Оңтүстік-шығыстан жел соғады,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3-8 м/с. </a:t>
            </a:r>
            <a:r>
              <a:rPr lang="kk-KZ" sz="1200" dirty="0">
                <a:latin typeface="Times New Roman" pitchFamily="18" charset="0"/>
                <a:cs typeface="Times New Roman" pitchFamily="18" charset="0"/>
              </a:rPr>
              <a:t>Ауа температурасы түнде 4-6, күндіз 23-25 градус жылы.</a:t>
            </a:r>
          </a:p>
          <a:p>
            <a:pPr indent="182563" algn="ctr" eaLnBrk="1" hangingPunct="1">
              <a:spcBef>
                <a:spcPts val="0"/>
              </a:spcBef>
              <a:buFont typeface="Arial" panose="020B0604020202020204" pitchFamily="34" charset="0"/>
              <a:buNone/>
              <a:defRPr/>
            </a:pP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06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07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жел 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12-14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2"/>
            <a:ext cx="4766310" cy="46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0</a:t>
            </a:r>
            <a:r>
              <a:rPr lang="kk-KZ" dirty="0"/>
              <a:t>5</a:t>
            </a:r>
            <a:r>
              <a:rPr dirty="0"/>
              <a:t> </a:t>
            </a:r>
            <a:r>
              <a:rPr dirty="0" err="1"/>
              <a:t>мамыр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0471" y="2434351"/>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180975" algn="just">
              <a:defRPr/>
            </a:pPr>
            <a:r>
              <a:rPr lang="ru-RU" sz="1200" b="1" dirty="0">
                <a:solidFill>
                  <a:schemeClr val="tx1"/>
                </a:solidFill>
                <a:latin typeface="Times New Roman" panose="02020603050405020304" pitchFamily="18" charset="0"/>
                <a:cs typeface="Times New Roman" panose="02020603050405020304" pitchFamily="18" charset="0"/>
              </a:rPr>
              <a:t>06 </a:t>
            </a:r>
            <a:r>
              <a:rPr lang="ru-RU" sz="1200" b="1" dirty="0" err="1">
                <a:solidFill>
                  <a:schemeClr val="tx1"/>
                </a:solidFill>
                <a:latin typeface="Times New Roman" panose="02020603050405020304" pitchFamily="18" charset="0"/>
                <a:cs typeface="Times New Roman" panose="02020603050405020304" pitchFamily="18" charset="0"/>
              </a:rPr>
              <a:t>мамырда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defRPr/>
            </a:pP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деңгейінің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a:p>
            <a:pPr algn="just">
              <a:defRPr/>
            </a:pPr>
            <a:r>
              <a:rPr lang="ru-RU" sz="1200" dirty="0">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DE254EF1-DD1E-4691-AB4A-042989F0A88E}"/>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81C2C384-053B-4DB1-B9A8-439EA551F085}"/>
              </a:ext>
            </a:extLst>
          </p:cNvPr>
          <p:cNvGraphicFramePr>
            <a:graphicFrameLocks noGrp="1"/>
          </p:cNvGraphicFramePr>
          <p:nvPr>
            <p:extLst>
              <p:ext uri="{D42A27DB-BD31-4B8C-83A1-F6EECF244321}">
                <p14:modId xmlns:p14="http://schemas.microsoft.com/office/powerpoint/2010/main" val="296346572"/>
              </p:ext>
            </p:extLst>
          </p:nvPr>
        </p:nvGraphicFramePr>
        <p:xfrm>
          <a:off x="5064125" y="420687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24</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25</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794</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31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63</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3" y="1816100"/>
            <a:ext cx="4710755" cy="27519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599"/>
            <a:ext cx="4732974" cy="46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59" y="4357686"/>
            <a:ext cx="4369226" cy="1128138"/>
            <a:chOff x="-1" y="-1"/>
            <a:chExt cx="4369225" cy="1128137"/>
          </a:xfrm>
        </p:grpSpPr>
        <p:sp>
          <p:nvSpPr>
            <p:cNvPr id="36" name="Астана қ., Мәңгілік ел даңғылы, 11/1"/>
            <p:cNvSpPr txBox="1"/>
            <p:nvPr/>
          </p:nvSpPr>
          <p:spPr>
            <a:xfrm>
              <a:off x="-2" y="330895"/>
              <a:ext cx="2085536" cy="79724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5" y="-2"/>
              <a:ext cx="4199009" cy="84696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4"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 /</a:t>
            </a:r>
            <a:r>
              <a:rPr lang="ru-RU" sz="1200" dirty="0" err="1">
                <a:latin typeface="Times New Roman"/>
                <a:ea typeface="Times New Roman"/>
                <a:cs typeface="Times New Roman"/>
                <a:sym typeface="Times New Roman"/>
              </a:rPr>
              <a:t>Кеңшілік</a:t>
            </a:r>
            <a:r>
              <a:rPr lang="ru-RU" sz="1200">
                <a:latin typeface="Times New Roman"/>
                <a:ea typeface="Times New Roman"/>
                <a:cs typeface="Times New Roman"/>
                <a:sym typeface="Times New Roman"/>
              </a:rPr>
              <a:t>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59"/>
            <a:ext cx="4712340" cy="3484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75098608"/>
              </p:ext>
            </p:extLst>
          </p:nvPr>
        </p:nvGraphicFramePr>
        <p:xfrm>
          <a:off x="5167312" y="5245862"/>
          <a:ext cx="4035422" cy="97571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563022">
                <a:tc>
                  <a:txBody>
                    <a:bodyPr/>
                    <a:lstStyle/>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r>
                        <a:rPr dirty="0" err="1"/>
                        <a:t>Астана</a:t>
                      </a:r>
                      <a:r>
                        <a:rPr dirty="0"/>
                        <a:t> </a:t>
                      </a:r>
                      <a:r>
                        <a:rPr dirty="0" err="1"/>
                        <a:t>қаласы</a:t>
                      </a:r>
                      <a:r>
                        <a:rPr dirty="0"/>
                        <a:t>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412690">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299</TotalTime>
  <Words>668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Corobor4</dc:creator>
  <cp:lastModifiedBy>Corobor4</cp:lastModifiedBy>
  <cp:revision>25</cp:revision>
  <dcterms:modified xsi:type="dcterms:W3CDTF">2025-05-05T07:15:35Z</dcterms:modified>
</cp:coreProperties>
</file>