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82529175"/>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1824" y="115888"/>
            <a:ext cx="5004205"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a:t>
            </a:r>
            <a:r>
              <a:rPr lang="kk-KZ" sz="1200" b="1" dirty="0">
                <a:latin typeface="Times New Roman" panose="02020603050405020304" pitchFamily="18" charset="0"/>
                <a:cs typeface="Times New Roman" panose="02020603050405020304"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07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Оңтүстік-шығыстан, шығыстан </a:t>
            </a:r>
            <a:r>
              <a:rPr lang="kk-KZ" altLang="ru-RU" sz="1200" dirty="0">
                <a:latin typeface="Times New Roman" panose="02020603050405020304" pitchFamily="18" charset="0"/>
                <a:cs typeface="Times New Roman" panose="02020603050405020304" pitchFamily="18" charset="0"/>
              </a:rPr>
              <a:t>жел соғады, күші 5-10 м/с. Ауа температурасы түнде </a:t>
            </a:r>
            <a:r>
              <a:rPr lang="kk-KZ" altLang="ru-RU" sz="1200" dirty="0" smtClean="0">
                <a:latin typeface="Times New Roman" panose="02020603050405020304" pitchFamily="18" charset="0"/>
                <a:cs typeface="Times New Roman" panose="02020603050405020304" pitchFamily="18" charset="0"/>
              </a:rPr>
              <a:t>14-16,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28-30 </a:t>
            </a:r>
            <a:r>
              <a:rPr lang="kk-KZ" altLang="ru-RU" sz="1200" dirty="0">
                <a:latin typeface="Times New Roman" panose="02020603050405020304" pitchFamily="18" charset="0"/>
                <a:cs typeface="Times New Roman" panose="02020603050405020304" pitchFamily="18" charset="0"/>
              </a:rPr>
              <a:t>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08 </a:t>
            </a:r>
            <a:r>
              <a:rPr lang="ru-RU" altLang="ru-RU" sz="1150" b="1" dirty="0" err="1">
                <a:latin typeface="Times New Roman" panose="02020603050405020304" pitchFamily="18" charset="0"/>
                <a:cs typeface="Times New Roman" panose="02020603050405020304" pitchFamily="18" charset="0"/>
              </a:rPr>
              <a:t>мамырға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07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08 </a:t>
            </a:r>
            <a:r>
              <a:rPr lang="ru-RU" sz="1150" b="1" dirty="0" err="1" smtClean="0">
                <a:latin typeface="Times New Roman" panose="02020603050405020304" pitchFamily="18" charset="0"/>
                <a:cs typeface="Times New Roman" panose="02020603050405020304" pitchFamily="18" charset="0"/>
              </a:rPr>
              <a:t>мамыр</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altLang="ru-RU" sz="1200" dirty="0" err="1" smtClean="0">
                <a:latin typeface="Times New Roman" panose="02020603050405020304" pitchFamily="18" charset="0"/>
                <a:cs typeface="Times New Roman" panose="02020603050405020304" pitchFamily="18" charset="0"/>
              </a:rPr>
              <a:t>Көшпелі</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жауын-шашынсыз</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Оңтүстіктен-батыстан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батыстан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жел</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соғады</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9-14 м/с.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18-20 </a:t>
            </a:r>
            <a:r>
              <a:rPr lang="ru-RU" altLang="ru-RU" sz="1200" dirty="0">
                <a:latin typeface="Times New Roman" panose="02020603050405020304" pitchFamily="18" charset="0"/>
                <a:cs typeface="Times New Roman" panose="02020603050405020304" pitchFamily="18" charset="0"/>
              </a:rPr>
              <a:t>градус </a:t>
            </a:r>
            <a:r>
              <a:rPr lang="ru-RU" altLang="ru-RU" sz="1200" dirty="0" err="1">
                <a:latin typeface="Times New Roman" panose="02020603050405020304" pitchFamily="18" charset="0"/>
                <a:cs typeface="Times New Roman" panose="02020603050405020304" pitchFamily="18" charset="0"/>
              </a:rPr>
              <a:t>жылы</a:t>
            </a:r>
            <a:r>
              <a:rPr lang="ru-RU" altLang="ru-RU" sz="120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06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30449227"/>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rPr>
                        <a:t>057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Рахметова </a:t>
            </a:r>
            <a:r>
              <a:rPr lang="kk-KZ" altLang="ru-RU" sz="1200" b="1" i="1" smtClean="0">
                <a:latin typeface="Times New Roman" panose="02020603050405020304" pitchFamily="18" charset="0"/>
                <a:cs typeface="Times New Roman" panose="02020603050405020304" pitchFamily="18" charset="0"/>
              </a:rPr>
              <a:t>Ж.А./</a:t>
            </a:r>
            <a:r>
              <a:rPr lang="kk-KZ" altLang="ru-RU" sz="1200" b="1" i="1" dirty="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25006</TotalTime>
  <Words>505</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4635</cp:revision>
  <cp:lastPrinted>2021-07-01T07:38:07Z</cp:lastPrinted>
  <dcterms:created xsi:type="dcterms:W3CDTF">2018-03-27T06:03:00Z</dcterms:created>
  <dcterms:modified xsi:type="dcterms:W3CDTF">2025-05-06T07:38:22Z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