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121907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07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06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07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жауады.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түстік-шығыстан соғаттын жел оңтүстік-шығысқа ауысады, күші 6-11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07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жаңбыр жауады. </a:t>
            </a:r>
            <a:r>
              <a:rPr lang="kk-KZ" sz="1200" dirty="0" smtClean="0">
                <a:latin typeface="Times New Roman" panose="02020603050405020304" pitchFamily="18" charset="0"/>
                <a:cs typeface="Times New Roman" panose="02020603050405020304" pitchFamily="18" charset="0"/>
              </a:rPr>
              <a:t>Солтүстік-шығыстан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12-14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1608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0.322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0.367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8595" y="2187937"/>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07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08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26232</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5600</cp:revision>
  <cp:lastPrinted>2021-07-01T07:38:07Z</cp:lastPrinted>
  <dcterms:created xsi:type="dcterms:W3CDTF">2018-03-27T06:03:00Z</dcterms:created>
  <dcterms:modified xsi:type="dcterms:W3CDTF">2025-05-06T09:09:51Z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