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048549"/>
              </p:ext>
            </p:extLst>
          </p:nvPr>
        </p:nvGraphicFramePr>
        <p:xfrm>
          <a:off x="307975" y="251674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3783" y="294476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2617043"/>
              </p:ext>
            </p:extLst>
          </p:nvPr>
        </p:nvGraphicFramePr>
        <p:xfrm>
          <a:off x="5029464" y="469297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062" y="417669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12-14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9464" y="383257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30437</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3901</cp:revision>
  <cp:lastPrinted>2021-07-01T07:38:07Z</cp:lastPrinted>
  <dcterms:created xsi:type="dcterms:W3CDTF">2018-03-27T06:03:00Z</dcterms:created>
  <dcterms:modified xsi:type="dcterms:W3CDTF">2025-05-06T07:05:31Z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