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30" d="100"/>
          <a:sy n="130" d="100"/>
        </p:scale>
        <p:origin x="-14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6588744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мамыр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5483084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06</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07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smtClean="0">
                <a:latin typeface="Times New Roman"/>
                <a:ea typeface="Times New Roman"/>
              </a:rPr>
              <a:t>кей</a:t>
            </a:r>
            <a:r>
              <a:rPr lang="ru-RU" sz="1150" kern="1400" dirty="0" smtClean="0">
                <a:latin typeface="Times New Roman"/>
                <a:ea typeface="Times New Roman"/>
              </a:rPr>
              <a:t> </a:t>
            </a:r>
            <a:r>
              <a:rPr lang="ru-RU" sz="1150" kern="1400" dirty="0" err="1">
                <a:latin typeface="Times New Roman"/>
                <a:ea typeface="Times New Roman"/>
              </a:rPr>
              <a:t>уақыттарда</a:t>
            </a:r>
            <a:r>
              <a:rPr lang="ru-RU" sz="1150" kern="1400" dirty="0">
                <a:latin typeface="Times New Roman"/>
                <a:ea typeface="Times New Roman"/>
              </a:rPr>
              <a:t> </a:t>
            </a:r>
            <a:r>
              <a:rPr lang="ru-RU" sz="1150" kern="1400" dirty="0" err="1" smtClean="0">
                <a:latin typeface="Times New Roman"/>
                <a:ea typeface="Times New Roman"/>
              </a:rPr>
              <a:t>қатты</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a:latin typeface="Times New Roman"/>
                <a:ea typeface="Times New Roman"/>
              </a:rPr>
              <a:t>, </a:t>
            </a:r>
            <a:r>
              <a:rPr lang="ru-RU" sz="1150" kern="1400" dirty="0" err="1" smtClean="0">
                <a:latin typeface="Times New Roman"/>
                <a:ea typeface="Times New Roman"/>
              </a:rPr>
              <a:t>найзағай</a:t>
            </a:r>
            <a:r>
              <a:rPr lang="ru-RU" sz="1150" kern="1400" dirty="0" smtClean="0">
                <a:latin typeface="Times New Roman"/>
                <a:ea typeface="Times New Roman"/>
              </a:rPr>
              <a:t>, </a:t>
            </a:r>
            <a:r>
              <a:rPr lang="ru-RU" sz="1150" kern="1400" dirty="0" err="1" smtClean="0">
                <a:latin typeface="Times New Roman"/>
                <a:ea typeface="Times New Roman"/>
              </a:rPr>
              <a:t>бұршақ</a:t>
            </a:r>
            <a:r>
              <a:rPr lang="ru-RU" sz="1150" kern="1400" dirty="0" smtClean="0">
                <a:latin typeface="Times New Roman"/>
                <a:ea typeface="Times New Roman"/>
              </a:rPr>
              <a:t>. </a:t>
            </a:r>
            <a:r>
              <a:rPr lang="ru-RU" sz="1150" kern="1400" dirty="0" err="1" smtClean="0">
                <a:latin typeface="Times New Roman"/>
                <a:ea typeface="Times New Roman"/>
              </a:rPr>
              <a:t>Солтүстіктен</a:t>
            </a:r>
            <a:r>
              <a:rPr lang="ru-RU" sz="1150" kern="1400" dirty="0" smtClean="0">
                <a:latin typeface="Times New Roman"/>
                <a:ea typeface="Times New Roman"/>
              </a:rPr>
              <a:t>, </a:t>
            </a:r>
            <a:r>
              <a:rPr lang="ru-RU" sz="1150" kern="1400" dirty="0" err="1" smtClean="0">
                <a:latin typeface="Times New Roman"/>
                <a:ea typeface="Times New Roman"/>
              </a:rPr>
              <a:t>солтүстік-батыстан</a:t>
            </a:r>
            <a:r>
              <a:rPr lang="ru-RU" sz="1150" kern="1400" dirty="0" smtClean="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a:t>
            </a:r>
            <a:r>
              <a:rPr lang="ru-RU" sz="1150" kern="1400" dirty="0" err="1" smtClean="0">
                <a:latin typeface="Times New Roman"/>
                <a:ea typeface="Times New Roman"/>
              </a:rPr>
              <a:t>күндіз</a:t>
            </a:r>
            <a:r>
              <a:rPr lang="ru-RU" sz="1150" kern="1400" dirty="0" smtClean="0">
                <a:latin typeface="Times New Roman"/>
                <a:ea typeface="Times New Roman"/>
              </a:rPr>
              <a:t> </a:t>
            </a:r>
            <a:r>
              <a:rPr lang="ru-RU" sz="1150" kern="1400" dirty="0" err="1" smtClean="0">
                <a:latin typeface="Times New Roman"/>
                <a:ea typeface="Times New Roman"/>
              </a:rPr>
              <a:t>екпіні</a:t>
            </a:r>
            <a:r>
              <a:rPr lang="ru-RU" sz="1150" kern="1400" dirty="0" smtClean="0">
                <a:latin typeface="Times New Roman"/>
                <a:ea typeface="Times New Roman"/>
              </a:rPr>
              <a:t> 15-18 </a:t>
            </a:r>
            <a:r>
              <a:rPr lang="ru-RU" sz="1150" kern="1400" dirty="0">
                <a:latin typeface="Times New Roman"/>
                <a:ea typeface="Times New Roman"/>
              </a:rPr>
              <a:t>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14-16,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21-23 </a:t>
            </a:r>
            <a:r>
              <a:rPr lang="ru-RU" sz="1150" kern="1400" dirty="0" err="1" smtClean="0">
                <a:latin typeface="Times New Roman"/>
                <a:ea typeface="Times New Roman"/>
              </a:rPr>
              <a:t>жылы</a:t>
            </a:r>
            <a:endParaRPr lang="ru-RU" sz="1150" kern="1400" dirty="0" smtClean="0">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07</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08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a:latin typeface="Times New Roman"/>
                <a:ea typeface="Times New Roman"/>
              </a:rPr>
              <a:t>кей</a:t>
            </a:r>
            <a:r>
              <a:rPr lang="ru-RU" sz="1150" kern="1400" dirty="0">
                <a:latin typeface="Times New Roman"/>
                <a:ea typeface="Times New Roman"/>
              </a:rPr>
              <a:t> </a:t>
            </a:r>
            <a:r>
              <a:rPr lang="ru-RU" sz="1150" kern="1400" dirty="0" err="1">
                <a:latin typeface="Times New Roman"/>
                <a:ea typeface="Times New Roman"/>
              </a:rPr>
              <a:t>уақыттарда</a:t>
            </a:r>
            <a:r>
              <a:rPr lang="ru-RU" sz="1150" kern="1400" dirty="0">
                <a:latin typeface="Times New Roman"/>
                <a:ea typeface="Times New Roman"/>
              </a:rPr>
              <a:t> </a:t>
            </a:r>
            <a:r>
              <a:rPr lang="ru-RU" sz="1150" kern="1400" dirty="0" err="1">
                <a:latin typeface="Times New Roman"/>
                <a:ea typeface="Times New Roman"/>
              </a:rPr>
              <a:t>жаңбыр</a:t>
            </a:r>
            <a:r>
              <a:rPr lang="ru-RU" sz="1150" kern="1400" dirty="0">
                <a:latin typeface="Times New Roman"/>
                <a:ea typeface="Times New Roman"/>
              </a:rPr>
              <a:t>, </a:t>
            </a:r>
            <a:r>
              <a:rPr lang="ru-RU" sz="1150" kern="1400" dirty="0" err="1">
                <a:latin typeface="Times New Roman"/>
                <a:ea typeface="Times New Roman"/>
              </a:rPr>
              <a:t>найзағай</a:t>
            </a:r>
            <a:r>
              <a:rPr lang="kk-KZ" sz="1150" kern="1400" dirty="0" smtClean="0">
                <a:latin typeface="Times New Roman"/>
                <a:ea typeface="Times New Roman"/>
              </a:rPr>
              <a:t>. </a:t>
            </a:r>
            <a:r>
              <a:rPr lang="kk-KZ" sz="1150" kern="1400" dirty="0" smtClean="0">
                <a:latin typeface="Times New Roman"/>
                <a:ea typeface="Times New Roman"/>
              </a:rPr>
              <a:t>Солтүстік-батыстан </a:t>
            </a:r>
            <a:r>
              <a:rPr lang="kk-KZ" sz="1150" kern="1400" dirty="0" smtClean="0">
                <a:latin typeface="Times New Roman"/>
                <a:ea typeface="Times New Roman"/>
              </a:rPr>
              <a:t>жел 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14-16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26920</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4549</cp:revision>
  <cp:lastPrinted>2023-02-06T06:57:51Z</cp:lastPrinted>
  <dcterms:created xsi:type="dcterms:W3CDTF">2018-03-27T06:03:00Z</dcterms:created>
  <dcterms:modified xsi:type="dcterms:W3CDTF">2025-05-06T08:04:55Z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