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77466058"/>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0</a:t>
                      </a:r>
                      <a:r>
                        <a:rPr lang="ru-RU" dirty="0"/>
                        <a:t>6</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5072" y="170184"/>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07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2-7 м/с. </a:t>
            </a:r>
            <a:r>
              <a:rPr lang="kk-KZ" sz="1200" dirty="0">
                <a:latin typeface="Times New Roman" pitchFamily="18" charset="0"/>
                <a:cs typeface="Times New Roman" pitchFamily="18" charset="0"/>
              </a:rPr>
              <a:t>Ауа температурасы түнде 12-14, күндіз 26-28 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07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08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Оңтүстік-шығыстан </a:t>
            </a:r>
            <a:r>
              <a:rPr lang="kk-KZ" sz="1200">
                <a:solidFill>
                  <a:prstClr val="black"/>
                </a:solidFill>
                <a:latin typeface="Times New Roman" pitchFamily="18" charset="0"/>
                <a:cs typeface="Times New Roman" pitchFamily="18" charset="0"/>
              </a:rPr>
              <a:t>жел соғады</a:t>
            </a:r>
            <a:r>
              <a:rPr lang="kk-KZ" sz="1200" dirty="0">
                <a:solidFill>
                  <a:prstClr val="black"/>
                </a:solidFill>
                <a:latin typeface="Times New Roman" pitchFamily="18" charset="0"/>
                <a:cs typeface="Times New Roman" pitchFamily="18" charset="0"/>
              </a:rPr>
              <a:t>, 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12-14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ru-RU" dirty="0"/>
              <a:t>6</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0471" y="2434351"/>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180975" algn="just">
              <a:defRPr/>
            </a:pPr>
            <a:r>
              <a:rPr lang="ru-RU" sz="1200" b="1" dirty="0">
                <a:solidFill>
                  <a:schemeClr val="tx1"/>
                </a:solidFill>
                <a:latin typeface="Times New Roman" panose="02020603050405020304" pitchFamily="18" charset="0"/>
                <a:cs typeface="Times New Roman" panose="02020603050405020304" pitchFamily="18" charset="0"/>
              </a:rPr>
              <a:t>07,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08 </a:t>
            </a:r>
            <a:r>
              <a:rPr lang="ru-RU" sz="1200" b="1" dirty="0" err="1">
                <a:solidFill>
                  <a:schemeClr val="tx1"/>
                </a:solidFill>
                <a:latin typeface="Times New Roman" panose="02020603050405020304" pitchFamily="18" charset="0"/>
                <a:cs typeface="Times New Roman" panose="02020603050405020304" pitchFamily="18" charset="0"/>
              </a:rPr>
              <a:t>мамырда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a:p>
            <a:pPr algn="just">
              <a:defRPr/>
            </a:pPr>
            <a:r>
              <a:rPr lang="ru-RU" sz="1200" dirty="0">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81C2C384-053B-4DB1-B9A8-439EA551F085}"/>
              </a:ext>
            </a:extLst>
          </p:cNvPr>
          <p:cNvGraphicFramePr>
            <a:graphicFrameLocks noGrp="1"/>
          </p:cNvGraphicFramePr>
          <p:nvPr>
            <p:extLst>
              <p:ext uri="{D42A27DB-BD31-4B8C-83A1-F6EECF244321}">
                <p14:modId xmlns:p14="http://schemas.microsoft.com/office/powerpoint/2010/main" val="2695024408"/>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884</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49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89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defRPr sz="1800"/>
                      </a:pPr>
                      <a:r>
                        <a:rPr lang="ru-RU"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4"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a:latin typeface="Times New Roman"/>
                <a:ea typeface="Times New Roman"/>
                <a:cs typeface="Times New Roman"/>
                <a:sym typeface="Times New Roman"/>
              </a:rPr>
              <a:t> Н.</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309</TotalTime>
  <Words>671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32</cp:revision>
  <dcterms:modified xsi:type="dcterms:W3CDTF">2025-05-06T08:35:08Z</dcterms:modified>
</cp:coreProperties>
</file>