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16793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2-7 м/с. Ауа температурасы түнде 10-12, күндіз 25-27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оңтүстік-батыстқа ауысады, күші 9-14, екпіні 15-20 м/с. Ауа температурасы түнде 10-12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662446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r>
                        <a:rPr lang="en-US" sz="1100" dirty="0" smtClean="0">
                          <a:latin typeface="Times New Roman" panose="02020603050405020304" pitchFamily="18" charset="0"/>
                          <a:cs typeface="Times New Roman" panose="02020603050405020304" pitchFamily="18" charset="0"/>
                        </a:rPr>
                        <a:t>42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936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24681</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4731</cp:revision>
  <cp:lastPrinted>2021-07-01T03:56:27Z</cp:lastPrinted>
  <dcterms:created xsi:type="dcterms:W3CDTF">2018-03-27T06:03:00Z</dcterms:created>
  <dcterms:modified xsi:type="dcterms:W3CDTF">2025-05-06T07:40:44Z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