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56894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13-15, күндіз 25-27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09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2-7 м/с. 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07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93057995"/>
              </p:ext>
            </p:extLst>
          </p:nvPr>
        </p:nvGraphicFramePr>
        <p:xfrm>
          <a:off x="5092960" y="4365104"/>
          <a:ext cx="4572000" cy="1744611"/>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469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18340</TotalTime>
  <Words>564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3537</cp:revision>
  <cp:lastPrinted>2021-07-01T07:38:07Z</cp:lastPrinted>
  <dcterms:created xsi:type="dcterms:W3CDTF">2018-03-27T06:03:00Z</dcterms:created>
  <dcterms:modified xsi:type="dcterms:W3CDTF">2025-05-07T07:08:27Z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