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6" y="3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818803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12</a:t>
                      </a:r>
                      <a:r>
                        <a:rPr lang="ru-RU" altLang="x-none" sz="1600" b="1" i="1" dirty="0">
                          <a:solidFill>
                            <a:srgbClr val="002060"/>
                          </a:solidFill>
                          <a:latin typeface="Times New Roman" panose="02020603050405020304" pitchFamily="18" charset="0"/>
                          <a:cs typeface="Times New Roman" panose="02020603050405020304" pitchFamily="18" charset="0"/>
                        </a:rPr>
                        <a:t>7</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3301700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08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07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08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09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08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09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2-7</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12-14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30437</TotalTime>
  <Words>579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3900</cp:revision>
  <cp:lastPrinted>2021-07-01T07:38:07Z</cp:lastPrinted>
  <dcterms:created xsi:type="dcterms:W3CDTF">2018-03-27T06:03:00Z</dcterms:created>
  <dcterms:modified xsi:type="dcterms:W3CDTF">2025-05-07T06:40:28Z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