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396039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5-10 м/с. Ауа температурасы түнде 11-13, күндіз 28-30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екпіні 15-20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rgbClr val="FF0000"/>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718732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1757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24681</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4734</cp:revision>
  <cp:lastPrinted>2021-07-01T03:56:27Z</cp:lastPrinted>
  <dcterms:created xsi:type="dcterms:W3CDTF">2018-03-27T06:03:00Z</dcterms:created>
  <dcterms:modified xsi:type="dcterms:W3CDTF">2025-05-07T07:16:21Z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