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1686799"/>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08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07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08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жаңбыр жауады, найзағай болады, түнде кей уақыттарда қатты жаңбыр жауады. Солтүстік-батыстан жел соғады, күші 7-12 м/с. Ауа температурасы түнде 12-14, күндіз 21-23 градус жылы болады. </a:t>
            </a:r>
            <a:endParaRPr lang="kk-KZ" sz="1200" dirty="0" smtClean="0">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09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08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Батыстан, оңтүстік-батыстан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7244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3731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0.746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0.569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8595" y="2187937"/>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09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26249</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5602</cp:revision>
  <cp:lastPrinted>2021-07-01T07:38:07Z</cp:lastPrinted>
  <dcterms:created xsi:type="dcterms:W3CDTF">2018-03-27T06:03:00Z</dcterms:created>
  <dcterms:modified xsi:type="dcterms:W3CDTF">2025-05-07T10:00:44Z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