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4" d="100"/>
          <a:sy n="104" d="100"/>
        </p:scale>
        <p:origin x="72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74732893"/>
              </p:ext>
            </p:extLst>
          </p:nvPr>
        </p:nvGraphicFramePr>
        <p:xfrm>
          <a:off x="307975" y="2443337"/>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77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127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07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9547" y="3688820"/>
            <a:ext cx="4955395"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046714"/>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мамырға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07 мамыр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мамыр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Көшпелі</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бұлтты</a:t>
            </a:r>
            <a:r>
              <a:rPr lang="kk-KZ" sz="1200" dirty="0">
                <a:solidFill>
                  <a:prstClr val="black"/>
                </a:solidFill>
                <a:latin typeface="Times New Roman" pitchFamily="18" charset="0"/>
                <a:cs typeface="Times New Roman" pitchFamily="18" charset="0"/>
              </a:rPr>
              <a:t>, жауын-шашынсыз. Жел </a:t>
            </a:r>
            <a:r>
              <a:rPr lang="kk-KZ" sz="1200" dirty="0" smtClean="0">
                <a:solidFill>
                  <a:prstClr val="black"/>
                </a:solidFill>
                <a:latin typeface="Times New Roman" pitchFamily="18" charset="0"/>
                <a:cs typeface="Times New Roman" pitchFamily="18" charset="0"/>
              </a:rPr>
              <a:t>шығыстан, оңтүстік-шығыстан</a:t>
            </a:r>
            <a:r>
              <a:rPr lang="kk-KZ" sz="1200" dirty="0" smtClean="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7-12 </a:t>
            </a:r>
            <a:r>
              <a:rPr lang="kk-KZ" sz="1200" dirty="0" smtClean="0">
                <a:solidFill>
                  <a:prstClr val="black"/>
                </a:solidFill>
                <a:latin typeface="Times New Roman" pitchFamily="18" charset="0"/>
                <a:cs typeface="Times New Roman" pitchFamily="18" charset="0"/>
              </a:rPr>
              <a:t>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10</a:t>
            </a:r>
            <a:r>
              <a:rPr lang="ru-RU" sz="1200" dirty="0" smtClean="0">
                <a:solidFill>
                  <a:prstClr val="black"/>
                </a:solidFill>
                <a:latin typeface="Times New Roman" pitchFamily="18" charset="0"/>
                <a:cs typeface="Times New Roman" pitchFamily="18" charset="0"/>
              </a:rPr>
              <a:t>-12°,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28-30°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just">
              <a:spcBef>
                <a:spcPts val="0"/>
              </a:spcBef>
              <a:defRPr/>
            </a:pPr>
            <a:endParaRPr lang="ru-RU" sz="500" dirty="0">
              <a:solidFill>
                <a:prstClr val="black"/>
              </a:solidFill>
              <a:latin typeface="Times New Roman" pitchFamily="18" charset="0"/>
              <a:cs typeface="Times New Roman" pitchFamily="18" charset="0"/>
            </a:endParaRPr>
          </a:p>
          <a:p>
            <a:pPr algn="just">
              <a:spcBef>
                <a:spcPts val="0"/>
              </a:spcBef>
              <a:defRPr/>
            </a:pPr>
            <a:endParaRPr lang="ru-RU" altLang="ru-RU" sz="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09 </a:t>
            </a:r>
            <a:r>
              <a:rPr lang="ru-RU" altLang="ru-RU" sz="1200" b="1" dirty="0" err="1">
                <a:latin typeface="Times New Roman" pitchFamily="18" charset="0"/>
                <a:cs typeface="Times New Roman" pitchFamily="18" charset="0"/>
              </a:rPr>
              <a:t>мамыр</a:t>
            </a:r>
            <a:r>
              <a:rPr lang="kk-KZ" altLang="ru-RU" sz="1200" b="1" dirty="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мамыр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09 </a:t>
            </a:r>
            <a:r>
              <a:rPr lang="ru-RU" sz="1200" b="1" dirty="0" err="1">
                <a:latin typeface="Times New Roman" panose="02020603050405020304" pitchFamily="18" charset="0"/>
                <a:cs typeface="Times New Roman" panose="02020603050405020304" pitchFamily="18" charset="0"/>
              </a:rPr>
              <a:t>мамыр</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жауын-шашынсыз. Жел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5-10 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12</a:t>
            </a:r>
            <a:r>
              <a:rPr lang="kk-KZ" sz="1200" dirty="0" smtClean="0">
                <a:solidFill>
                  <a:prstClr val="black"/>
                </a:solidFill>
                <a:latin typeface="Times New Roman" pitchFamily="18" charset="0"/>
                <a:cs typeface="Times New Roman" pitchFamily="18" charset="0"/>
              </a:rPr>
              <a:t>-14°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4924314" y="238906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24315" y="330529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05492558"/>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2668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69024" y="5932776"/>
            <a:ext cx="4464496"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Абдрахманова Н.Е. / Акылбаева М.М.</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19182</TotalTime>
  <Words>577</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3499</cp:revision>
  <cp:lastPrinted>2021-07-01T03:56:27Z</cp:lastPrinted>
  <dcterms:created xsi:type="dcterms:W3CDTF">2018-03-27T06:03:00Z</dcterms:created>
  <dcterms:modified xsi:type="dcterms:W3CDTF">2025-05-07T08:44:52Z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