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0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127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07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zh-CN" sz="1200" b="1" dirty="0">
                <a:solidFill>
                  <a:schemeClr val="tx2">
                    <a:lumMod val="75000"/>
                  </a:schemeClr>
                </a:solidFill>
                <a:latin typeface="Times New Roman" panose="02020603050405020304" pitchFamily="18" charset="0"/>
                <a:cs typeface="Times New Roman" panose="02020603050405020304" pitchFamily="18" charset="0"/>
              </a:rPr>
              <a:t>08</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33293755"/>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16</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0,03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65</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0,13</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374</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46</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47</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0,12</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dirty="0">
                          <a:latin typeface="Times New Roman" panose="02020603050405020304" pitchFamily="18" charset="0"/>
                          <a:cs typeface="Times New Roman" panose="02020603050405020304" pitchFamily="18" charset="0"/>
                        </a:rPr>
                        <a:t>19</a:t>
                      </a:r>
                      <a:endParaRPr lang="ru-RU" sz="1100" b="0" i="0" u="none" strike="noStrike"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en-US" sz="1100" b="0" i="0" u="none" strike="noStrike" kern="1200" dirty="0">
                          <a:solidFill>
                            <a:srgbClr val="000000"/>
                          </a:solidFill>
                          <a:latin typeface="Times New Roman" panose="02020603050405020304" pitchFamily="18" charset="0"/>
                          <a:cs typeface="Times New Roman" panose="02020603050405020304" pitchFamily="18" charset="0"/>
                        </a:rPr>
                        <a:t>2,4</a:t>
                      </a:r>
                      <a:endParaRPr lang="ru-RU" sz="1100" b="0" i="0" u="none" strike="noStrike" kern="1200" dirty="0">
                        <a:solidFill>
                          <a:srgbClr val="00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08</a:t>
            </a:r>
            <a:r>
              <a:rPr lang="kk-KZ" sz="1100" b="1" dirty="0">
                <a:latin typeface="Times New Roman" pitchFamily="18" charset="0"/>
                <a:cs typeface="Times New Roman" pitchFamily="18" charset="0"/>
              </a:rPr>
              <a:t> 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07</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08</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smtClean="0">
                <a:latin typeface="Times New Roman" pitchFamily="18" charset="0"/>
                <a:cs typeface="Times New Roman" pitchFamily="18" charset="0"/>
              </a:rPr>
              <a:t>Бұлтты, жаңбыр, </a:t>
            </a:r>
            <a:r>
              <a:rPr lang="kk-KZ" sz="1100" dirty="0" smtClean="0">
                <a:latin typeface="Times New Roman" pitchFamily="18" charset="0"/>
                <a:cs typeface="Times New Roman" pitchFamily="18" charset="0"/>
              </a:rPr>
              <a:t>найзағай, күндіз бұршақ. </a:t>
            </a:r>
            <a:r>
              <a:rPr lang="kk-KZ" sz="1100" dirty="0">
                <a:latin typeface="Times New Roman" pitchFamily="18" charset="0"/>
                <a:cs typeface="Times New Roman" pitchFamily="18" charset="0"/>
              </a:rPr>
              <a:t>Солтүстік-шығыстан жел соғады, күші 9-14 м/с. Ауа температурасы түнде 12-14, күндіз 18-20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09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08</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09</a:t>
            </a:r>
            <a:r>
              <a:rPr lang="kk-KZ" sz="1100" b="1" dirty="0">
                <a:latin typeface="Times New Roman" pitchFamily="18" charset="0"/>
                <a:cs typeface="Times New Roman" pitchFamily="18" charset="0"/>
              </a:rPr>
              <a:t> 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жаңбыр, найзағай. </a:t>
            </a:r>
            <a:r>
              <a:rPr lang="kk-KZ" sz="1100" dirty="0">
                <a:latin typeface="Times New Roman" pitchFamily="18" charset="0"/>
                <a:cs typeface="Times New Roman" pitchFamily="18" charset="0"/>
              </a:rPr>
              <a:t>Солтүстік-шығыстан жел соғады, күші  9-14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08</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09</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/А. </a:t>
            </a:r>
            <a:r>
              <a:rPr lang="ru-RU" altLang="ru-RU" sz="1200" b="1" i="1">
                <a:solidFill>
                  <a:srgbClr val="000000"/>
                </a:solidFill>
                <a:latin typeface="Times New Roman" panose="02020603050405020304" pitchFamily="18" charset="0"/>
                <a:cs typeface="Times New Roman" panose="02020603050405020304" pitchFamily="18" charset="0"/>
              </a:rPr>
              <a:t>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16450</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6292</cp:revision>
  <cp:lastPrinted>2021-07-01T03:56:27Z</cp:lastPrinted>
  <dcterms:created xsi:type="dcterms:W3CDTF">2018-03-27T06:03:00Z</dcterms:created>
  <dcterms:modified xsi:type="dcterms:W3CDTF">2025-05-07T08:23:01Z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