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96"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179957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жаңбыр, найзағай. Оңтүстік-батыстан, 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екпіні 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6482302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26585</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4833</cp:revision>
  <cp:lastPrinted>2021-07-01T07:38:07Z</cp:lastPrinted>
  <dcterms:created xsi:type="dcterms:W3CDTF">2018-03-27T06:03:00Z</dcterms:created>
  <dcterms:modified xsi:type="dcterms:W3CDTF">2025-05-07T07:15:31Z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