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31679904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02524836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Оңтүстік-батыстанжел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жаңбыр жауады</a:t>
            </a:r>
            <a:r>
              <a:rPr lang="uz-Cyrl-UZ" sz="110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09</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сейіуліне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14012</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3649</cp:revision>
  <cp:lastPrinted>2021-07-01T03:56:27Z</cp:lastPrinted>
  <dcterms:created xsi:type="dcterms:W3CDTF">2018-03-27T06:03:00Z</dcterms:created>
  <dcterms:modified xsi:type="dcterms:W3CDTF">2025-05-07T06:28:40Z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