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2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424944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107829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257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0060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a:t>
            </a:r>
            <a:r>
              <a:rPr lang="ru-RU" sz="1100" dirty="0" err="1" smtClean="0">
                <a:latin typeface="Times New Roman" pitchFamily="18" charset="0"/>
                <a:cs typeface="Times New Roman" pitchFamily="18" charset="0"/>
              </a:rPr>
              <a:t>түстік-батыстан</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a:t>
            </a:r>
            <a:r>
              <a:rPr lang="ru-RU" sz="1100" dirty="0" smtClean="0">
                <a:latin typeface="Times New Roman" pitchFamily="18" charset="0"/>
                <a:cs typeface="Times New Roman" pitchFamily="18" charset="0"/>
              </a:rPr>
              <a:t>-12,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25-27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solidFill>
                  <a:srgbClr val="000000"/>
                </a:solidFill>
                <a:latin typeface="Times New Roman"/>
              </a:rPr>
              <a:t> </a:t>
            </a:r>
            <a:endParaRPr lang="kk-KZ" sz="1100" dirty="0" smtClean="0">
              <a:solidFill>
                <a:srgbClr val="000000"/>
              </a:solidFill>
              <a:latin typeface="Times New Roman"/>
            </a:endParaRPr>
          </a:p>
          <a:p>
            <a:pPr lvl="0" indent="144000" algn="just"/>
            <a:endParaRPr lang="kk-KZ" sz="1100" dirty="0" smtClean="0">
              <a:solidFill>
                <a:srgbClr val="000000"/>
              </a:solidFill>
              <a:latin typeface="Times New Roman"/>
            </a:endParaRPr>
          </a:p>
          <a:p>
            <a:pPr lvl="0" indent="144000" algn="ctr"/>
            <a:r>
              <a:rPr lang="ru-RU" sz="1200" b="1" dirty="0" smtClean="0">
                <a:solidFill>
                  <a:srgbClr val="000000"/>
                </a:solidFill>
                <a:latin typeface="Times New Roman" pitchFamily="18" charset="0"/>
                <a:cs typeface="Times New Roman" pitchFamily="18" charset="0"/>
                <a:sym typeface="+mn-ea"/>
              </a:rPr>
              <a:t>09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solidFill>
                  <a:prstClr val="black"/>
                </a:solidFill>
                <a:latin typeface="Times New Roman" pitchFamily="18" charset="0"/>
                <a:cs typeface="Times New Roman" pitchFamily="18" charset="0"/>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жаңбыр</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кей</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уақыттарда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қатты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жаңбыр</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a:t>
            </a:r>
            <a:r>
              <a:rPr lang="kk-KZ" sz="1100" dirty="0" smtClean="0">
                <a:latin typeface="Times New Roman" pitchFamily="18" charset="0"/>
                <a:cs typeface="Times New Roman" pitchFamily="18" charset="0"/>
              </a:rPr>
              <a:t>түстік-шығыстан оңтүстік-батысқа ауысып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18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11-13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08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31353</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6213</cp:revision>
  <cp:lastPrinted>2021-07-01T03:56:27Z</cp:lastPrinted>
  <dcterms:created xsi:type="dcterms:W3CDTF">2018-03-27T06:03:00Z</dcterms:created>
  <dcterms:modified xsi:type="dcterms:W3CDTF">2025-05-07T07:04:54Z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