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396"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2881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күндіз 28-30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Оңтүстік-батыстан, батыстан жел соғады, күші 9-14, екпіні 15-20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4010961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26659</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4753</cp:revision>
  <cp:lastPrinted>2021-07-01T07:38:07Z</cp:lastPrinted>
  <dcterms:created xsi:type="dcterms:W3CDTF">2018-03-27T06:03:00Z</dcterms:created>
  <dcterms:modified xsi:type="dcterms:W3CDTF">2025-05-07T07:16:53Z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