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82416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9143528"/>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мамырға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күндіз аздаған жаңбыр, найзағай, дауыл, шаңды </a:t>
            </a:r>
            <a:r>
              <a:rPr lang="kk-KZ" sz="1200" dirty="0" smtClean="0">
                <a:latin typeface="Times New Roman" panose="02020603050405020304" pitchFamily="18" charset="0"/>
                <a:cs typeface="Times New Roman" panose="02020603050405020304" pitchFamily="18" charset="0"/>
              </a:rPr>
              <a:t>дауыл. </a:t>
            </a:r>
            <a:r>
              <a:rPr lang="kk-KZ" sz="1200" dirty="0" smtClean="0">
                <a:latin typeface="Times New Roman" panose="02020603050405020304" pitchFamily="18" charset="0"/>
                <a:cs typeface="Times New Roman" panose="02020603050405020304" pitchFamily="18" charset="0"/>
              </a:rPr>
              <a:t>Жел оңтүстік-батыстан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a:t>
            </a:r>
            <a:r>
              <a:rPr lang="kk-KZ" sz="1200" dirty="0" smtClean="0">
                <a:latin typeface="Times New Roman" panose="02020603050405020304" pitchFamily="18" charset="0"/>
                <a:cs typeface="Times New Roman" panose="02020603050405020304" pitchFamily="18" charset="0"/>
              </a:rPr>
              <a:t>-13, </a:t>
            </a:r>
            <a:r>
              <a:rPr lang="kk-KZ" sz="1200" dirty="0" smtClean="0">
                <a:latin typeface="Times New Roman" panose="02020603050405020304" pitchFamily="18" charset="0"/>
                <a:cs typeface="Times New Roman" panose="02020603050405020304" pitchFamily="18" charset="0"/>
              </a:rPr>
              <a:t>күндіз екпіні </a:t>
            </a:r>
            <a:r>
              <a:rPr lang="kk-KZ" sz="1200" dirty="0" smtClean="0">
                <a:latin typeface="Times New Roman" panose="02020603050405020304" pitchFamily="18" charset="0"/>
                <a:cs typeface="Times New Roman" panose="02020603050405020304" pitchFamily="18" charset="0"/>
              </a:rPr>
              <a:t>15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34-36 жылы</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мамырға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оңтүстік-батыстан 6-11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17-19 жылы</a:t>
            </a:r>
            <a:r>
              <a:rPr lang="kk-KZ" sz="1200" dirty="0" smtClean="0">
                <a:latin typeface="Times New Roman" panose="02020603050405020304" pitchFamily="18" charset="0"/>
                <a:cs typeface="Times New Roman" panose="02020603050405020304"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09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69118896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15668</TotalTime>
  <Words>541</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3651</cp:revision>
  <cp:lastPrinted>2021-07-01T07:38:07Z</cp:lastPrinted>
  <dcterms:created xsi:type="dcterms:W3CDTF">2018-03-27T06:03:00Z</dcterms:created>
  <dcterms:modified xsi:type="dcterms:W3CDTF">2025-05-07T06:01:35Z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