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720" y="18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679024153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374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дождь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гроза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град.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северо-восточный, северный             9-14, днем порывы 15-20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11-13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10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18577</TotalTime>
  <Words>592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6611</cp:revision>
  <cp:lastPrinted>2021-07-01T03:56:27Z</cp:lastPrinted>
  <dcterms:created xsi:type="dcterms:W3CDTF">2018-03-27T06:03:00Z</dcterms:created>
  <dcterms:modified xsi:type="dcterms:W3CDTF">2025-05-08T07:55:33Z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