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497561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Ночью и утром туман. Ветер северо-западный с переходом на юго-западный 7-12, днем порывы 15-18 м/с. Температура воздуха ночью 9-11,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74217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45536</TotalTime>
  <Words>606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5816</cp:revision>
  <cp:lastPrinted>2021-02-03T11:37:00Z</cp:lastPrinted>
  <dcterms:created xsi:type="dcterms:W3CDTF">2018-03-27T06:03:00Z</dcterms:created>
  <dcterms:modified xsi:type="dcterms:W3CDTF">2025-05-08T09:42:32Z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