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8181566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юго-западный, западный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15-20 м/с. Температура воздуха ночью 16-18, днем 25-27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530117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4921</TotalTime>
  <Words>553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692</cp:revision>
  <cp:lastPrinted>2021-07-01T03:56:27Z</cp:lastPrinted>
  <dcterms:created xsi:type="dcterms:W3CDTF">2024-09-22T07:48:17Z</dcterms:created>
  <dcterms:modified xsi:type="dcterms:W3CDTF">2025-05-08T06:51:29Z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