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001664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0791564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08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09 мая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Переменная облачность, д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нем небольшой дождь, гроза, шквал, пыльная буря. Ветер юго-западный 8-13, днем порывы 15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34-36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10 мая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западный 7-12 м/с. Температура воздуха ночью 16-18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908018060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Тастаева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14965</TotalTime>
  <Words>582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3547</cp:revision>
  <cp:lastPrinted>2021-07-01T03:56:27Z</cp:lastPrinted>
  <dcterms:created xsi:type="dcterms:W3CDTF">2018-03-27T06:03:00Z</dcterms:created>
  <dcterms:modified xsi:type="dcterms:W3CDTF">2025-05-08T06:00:13Z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