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7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0026238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570" y="126553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7509" y="22265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07230" y="3112853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5577007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0,837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23745</TotalTime>
  <Words>688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3746</cp:revision>
  <cp:lastPrinted>2021-10-18T15:52:53Z</cp:lastPrinted>
  <dcterms:created xsi:type="dcterms:W3CDTF">2018-03-27T06:03:00Z</dcterms:created>
  <dcterms:modified xsi:type="dcterms:W3CDTF">2025-05-08T07:32:29Z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