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76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603443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603507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14-16,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-16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86745" y="6351643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28264</TotalTime>
  <Words>598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3857</cp:revision>
  <cp:lastPrinted>2021-10-15T03:50:29Z</cp:lastPrinted>
  <dcterms:created xsi:type="dcterms:W3CDTF">2018-03-27T06:03:00Z</dcterms:created>
  <dcterms:modified xsi:type="dcterms:W3CDTF">2025-05-08T07:21:22Z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