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81" y="6414762"/>
            <a:ext cx="258620" cy="248301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5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4" y="215899"/>
            <a:ext cx="4732978" cy="681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783061257"/>
              </p:ext>
            </p:extLst>
          </p:nvPr>
        </p:nvGraphicFramePr>
        <p:xfrm>
          <a:off x="307975" y="2589209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12</a:t>
                      </a:r>
                      <a:r>
                        <a:rPr lang="kk-KZ" dirty="0"/>
                        <a:t>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08 </a:t>
                      </a:r>
                      <a:r>
                        <a:rPr dirty="0" err="1"/>
                        <a:t>мая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101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08</a:t>
            </a:r>
            <a:r>
              <a:rPr dirty="0"/>
              <a:t> </a:t>
            </a:r>
            <a:r>
              <a:rPr dirty="0" err="1"/>
              <a:t>мая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4" y="115885"/>
            <a:ext cx="4870129" cy="2277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гроза, град. Ветер юго-западный 9-14, днем временами порывы 15-18 м/с. Температура воздуха ночью 14-16, днем 26-28 тепла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гроза, днем град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днем порывы 15-20 м/с. Температура воздуха 13-15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5" y="2358378"/>
            <a:ext cx="4824412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В целом по городу </a:t>
            </a:r>
            <a:r>
              <a:rPr kumimoji="0" lang="ru-RU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ожидается </a:t>
            </a:r>
            <a:r>
              <a:rPr kumimoji="0" lang="ru-RU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пониженный</a:t>
            </a:r>
            <a:r>
              <a:rPr kumimoji="0" lang="ru-RU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6028E9-2129-4B0C-8501-8DB02E889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Таблица 2">
            <a:extLst>
              <a:ext uri="{FF2B5EF4-FFF2-40B4-BE49-F238E27FC236}">
                <a16:creationId xmlns:a16="http://schemas.microsoft.com/office/drawing/2014/main" id="{6A94CF1E-7214-441E-8F5D-25F5592DBF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394056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5315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428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4" y="2217738"/>
            <a:ext cx="4717103" cy="2751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0"/>
            <a:ext cx="4732974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47" y="4877767"/>
            <a:ext cx="4494412" cy="1364541"/>
            <a:chOff x="-1" y="0"/>
            <a:chExt cx="4494410" cy="1364540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" y="547669"/>
              <a:ext cx="4041657" cy="8168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6" y="-1"/>
              <a:ext cx="1776407" cy="6067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9" cy="2754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4" cy="2257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4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</a:t>
            </a:r>
            <a:r>
              <a:rPr lang="ru-RU" sz="1000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sz="1000" dirty="0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Кеңшілік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0"/>
            <a:ext cx="4732974" cy="348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59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4" cy="315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651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Corobor4</dc:creator>
  <cp:lastModifiedBy>Corobor4</cp:lastModifiedBy>
  <cp:revision>37</cp:revision>
  <dcterms:modified xsi:type="dcterms:W3CDTF">2025-05-08T07:27:16Z</dcterms:modified>
</cp:coreProperties>
</file>