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511897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7-12, днем порывы 15-18 м/с. Температура воздуха ночью 15-17, днем 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мая по 08 ч. 10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5311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24841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4754</cp:revision>
  <cp:lastPrinted>2021-07-01T03:56:27Z</cp:lastPrinted>
  <dcterms:created xsi:type="dcterms:W3CDTF">2018-03-27T06:03:00Z</dcterms:created>
  <dcterms:modified xsi:type="dcterms:W3CDTF">2025-05-08T06:59:33Z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