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5305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временами дождь, гроза, град. Ночью и утром туман. Ветер ночью 2-7, днем 9-14 м/с. Температура воздуха ночью 13-15, днем 25-27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71765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22782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3610</cp:revision>
  <cp:lastPrinted>2021-07-01T03:56:27Z</cp:lastPrinted>
  <dcterms:created xsi:type="dcterms:W3CDTF">2018-03-27T06:03:00Z</dcterms:created>
  <dcterms:modified xsi:type="dcterms:W3CDTF">2025-05-08T07:00:40Z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