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8EBC5D-7D20-4328-BD03-8A272CE8691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698691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E6AE0-E061-4030-A971-D6587B0531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60A4C-3A0A-40E9-9D31-3804730C8C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C7B52-E5EC-4014-8166-3736D1E3BE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E5FEA-D4A3-464F-B48A-A99877B99F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C8535-BE68-4087-A06E-68C060F66D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6BB1F-C948-4DF6-8110-B0B9828699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6C611-EEDE-4C31-99EB-A28BB77D5F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441D6-2D0C-4C8A-A639-E22AB5D43B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2A77C-ED10-4432-8A74-96481BA159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2B8F4-D38C-4184-BC84-C336B82579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5C3A5-6487-4B8A-8037-9E708A45C2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9438167-30E1-4644-95D5-FF0F6079A9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128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08 мая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49225"/>
            <a:ext cx="49482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09 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08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09 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 </a:t>
            </a:r>
            <a:r>
              <a:rPr lang="ru-RU" sz="1100" dirty="0">
                <a:solidFill>
                  <a:schemeClr val="tx1"/>
                </a:solidFill>
              </a:rPr>
              <a:t>в конце дня дождь, гроза. Ветер юго-западный 3-8, при грозе порывы 15 м/с. Температура воздуха ночью 17-19, днем 28-30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10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09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10 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дождь, гроза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юго-западный</a:t>
            </a:r>
            <a:r>
              <a:rPr lang="en-US" sz="1100" dirty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7</a:t>
            </a:r>
            <a:r>
              <a:rPr lang="en-US" sz="1100" dirty="0" smtClean="0">
                <a:solidFill>
                  <a:schemeClr val="tx1"/>
                </a:solidFill>
              </a:rPr>
              <a:t>-</a:t>
            </a:r>
            <a:r>
              <a:rPr lang="ru-RU" sz="1100" dirty="0" smtClean="0">
                <a:solidFill>
                  <a:schemeClr val="tx1"/>
                </a:solidFill>
              </a:rPr>
              <a:t>12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</a:t>
            </a:r>
            <a:r>
              <a:rPr lang="en-US" sz="1100" dirty="0" smtClean="0">
                <a:solidFill>
                  <a:schemeClr val="tx1"/>
                </a:solidFill>
              </a:rPr>
              <a:t>-1</a:t>
            </a:r>
            <a:r>
              <a:rPr lang="ru-RU" sz="1100" dirty="0" smtClean="0">
                <a:solidFill>
                  <a:schemeClr val="tx1"/>
                </a:solidFill>
              </a:rPr>
              <a:t>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9057504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3060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09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города, ночью </a:t>
              </a:r>
              <a:r>
                <a:rPr lang="en-US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мая </a:t>
              </a:r>
              <a:r>
                <a:rPr lang="ru-RU" altLang="en-US" b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- </a:t>
              </a:r>
              <a:r>
                <a:rPr lang="ru-RU" b="1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smtClean="0">
                  <a:solidFill>
                    <a:schemeClr val="tx1"/>
                  </a:solidFill>
                  <a:cs typeface="Times New Roman" pitchFamily="18" charset="0"/>
                </a:rPr>
                <a:t>способствовать </a:t>
              </a:r>
              <a:r>
                <a:rPr lang="ru-RU" b="1" smtClean="0">
                  <a:solidFill>
                    <a:schemeClr val="tx1"/>
                  </a:solidFill>
                  <a:cs typeface="Times New Roman" pitchFamily="18" charset="0"/>
                </a:rPr>
                <a:t>рассеиванию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08 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Аманкулова С.Л.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24822</TotalTime>
  <Words>727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5869</cp:revision>
  <cp:lastPrinted>2021-07-01T09:11:30Z</cp:lastPrinted>
  <dcterms:created xsi:type="dcterms:W3CDTF">2018-03-27T06:03:00Z</dcterms:created>
  <dcterms:modified xsi:type="dcterms:W3CDTF">2025-05-08T05:38:24Z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