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4944" y="20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853855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46111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дождь, гроза, град. Ветер юго-восточный с переходом на северо-западный 9-14, порывы 18 м/с. Температура воздуха ночью 12-14, днем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северо-западный, западный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4-6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30313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5744</cp:revision>
  <cp:lastPrinted>2021-07-01T03:56:27Z</cp:lastPrinted>
  <dcterms:created xsi:type="dcterms:W3CDTF">2018-03-27T06:03:00Z</dcterms:created>
  <dcterms:modified xsi:type="dcterms:W3CDTF">2025-05-08T06:51:56Z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