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13961204"/>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09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күндіз жаңбыр, найзағай. </a:t>
            </a:r>
            <a:r>
              <a:rPr lang="kk-KZ" altLang="ru-RU" sz="1200" dirty="0">
                <a:latin typeface="Times New Roman" panose="02020603050405020304" pitchFamily="18" charset="0"/>
                <a:cs typeface="Times New Roman" panose="02020603050405020304" pitchFamily="18" charset="0"/>
              </a:rPr>
              <a:t>Оңтүстік-шығыстан соғатын жел оңтүстік-батысқа ауысады, күші </a:t>
            </a:r>
            <a:r>
              <a:rPr lang="kk-KZ" altLang="ru-RU" sz="1200" dirty="0" smtClean="0">
                <a:latin typeface="Times New Roman" panose="02020603050405020304" pitchFamily="18" charset="0"/>
                <a:cs typeface="Times New Roman" panose="02020603050405020304" pitchFamily="18" charset="0"/>
              </a:rPr>
              <a:t>7-12, </a:t>
            </a:r>
            <a:r>
              <a:rPr lang="kk-KZ" altLang="ru-RU" sz="1200" dirty="0" smtClean="0">
                <a:latin typeface="Times New Roman" panose="02020603050405020304" pitchFamily="18" charset="0"/>
                <a:cs typeface="Times New Roman" panose="02020603050405020304" pitchFamily="18" charset="0"/>
              </a:rPr>
              <a:t>күндіз екпіні 15-20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16-18,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27-29 градус </a:t>
            </a:r>
            <a:r>
              <a:rPr lang="kk-KZ" altLang="ru-RU" sz="1200" dirty="0">
                <a:latin typeface="Times New Roman" panose="02020603050405020304" pitchFamily="18" charset="0"/>
                <a:cs typeface="Times New Roman" panose="02020603050405020304" pitchFamily="18" charset="0"/>
              </a:rPr>
              <a:t>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10 </a:t>
            </a:r>
            <a:r>
              <a:rPr lang="ru-RU" altLang="ru-RU" sz="1150" b="1" dirty="0" err="1">
                <a:latin typeface="Times New Roman" panose="02020603050405020304" pitchFamily="18" charset="0"/>
                <a:cs typeface="Times New Roman" panose="02020603050405020304" pitchFamily="18" charset="0"/>
              </a:rPr>
              <a:t>мамырға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09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10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жауын-шашынсыз. </a:t>
            </a:r>
            <a:r>
              <a:rPr lang="kk-KZ" altLang="ru-RU" sz="1200" dirty="0" smtClean="0">
                <a:latin typeface="Times New Roman" panose="02020603050405020304" pitchFamily="18" charset="0"/>
                <a:cs typeface="Times New Roman" panose="02020603050405020304" pitchFamily="18" charset="0"/>
              </a:rPr>
              <a:t>Оңтүстік-батыстан жел соғады,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9-14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16-18 </a:t>
            </a:r>
            <a:r>
              <a:rPr lang="kk-KZ" altLang="ru-RU" sz="1200" dirty="0">
                <a:latin typeface="Times New Roman" panose="02020603050405020304" pitchFamily="18" charset="0"/>
                <a:cs typeface="Times New Roman" panose="02020603050405020304" pitchFamily="18" charset="0"/>
              </a:rPr>
              <a:t>градус жылы.</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21938731"/>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26675</TotalTime>
  <Words>555</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4756</cp:revision>
  <cp:lastPrinted>2021-07-01T07:38:07Z</cp:lastPrinted>
  <dcterms:created xsi:type="dcterms:W3CDTF">2018-03-27T06:03:00Z</dcterms:created>
  <dcterms:modified xsi:type="dcterms:W3CDTF">2025-05-08T06:52:07Z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