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30" d="100"/>
          <a:sy n="130" d="100"/>
        </p:scale>
        <p:origin x="-1488"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258885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1702673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09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a:t>
            </a:r>
            <a:r>
              <a:rPr lang="ru-RU" sz="1150" kern="1400" smtClean="0">
                <a:latin typeface="Times New Roman"/>
                <a:ea typeface="Times New Roman"/>
              </a:rPr>
              <a:t>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күннің</a:t>
            </a:r>
            <a:r>
              <a:rPr lang="ru-RU" sz="1150" kern="1400" dirty="0">
                <a:latin typeface="Times New Roman"/>
                <a:ea typeface="Times New Roman"/>
              </a:rPr>
              <a:t> </a:t>
            </a:r>
            <a:r>
              <a:rPr lang="ru-RU" sz="1150" kern="1400" dirty="0" err="1">
                <a:latin typeface="Times New Roman"/>
                <a:ea typeface="Times New Roman"/>
              </a:rPr>
              <a:t>соңында</a:t>
            </a:r>
            <a:r>
              <a:rPr lang="ru-RU" sz="1150" kern="1400" dirty="0">
                <a:latin typeface="Times New Roman"/>
                <a:ea typeface="Times New Roman"/>
              </a:rPr>
              <a:t> </a:t>
            </a:r>
            <a:r>
              <a:rPr lang="ru-RU" sz="1150" kern="1400" dirty="0" err="1">
                <a:latin typeface="Times New Roman"/>
                <a:ea typeface="Times New Roman"/>
              </a:rPr>
              <a:t>аздаған</a:t>
            </a:r>
            <a:r>
              <a:rPr lang="ru-RU" sz="1150" kern="1400" dirty="0">
                <a:latin typeface="Times New Roman"/>
                <a:ea typeface="Times New Roman"/>
              </a:rPr>
              <a:t> </a:t>
            </a:r>
            <a:r>
              <a:rPr lang="ru-RU" sz="1150" kern="1400" dirty="0" err="1">
                <a:latin typeface="Times New Roman"/>
                <a:ea typeface="Times New Roman"/>
              </a:rPr>
              <a:t>жаңбыр</a:t>
            </a:r>
            <a:r>
              <a:rPr lang="ru-RU" sz="1150" kern="1400" dirty="0">
                <a:latin typeface="Times New Roman"/>
                <a:ea typeface="Times New Roman"/>
              </a:rPr>
              <a:t>, </a:t>
            </a:r>
            <a:r>
              <a:rPr lang="ru-RU" sz="1150" kern="1400" dirty="0" err="1">
                <a:latin typeface="Times New Roman"/>
                <a:ea typeface="Times New Roman"/>
              </a:rPr>
              <a:t>найзағай</a:t>
            </a:r>
            <a:r>
              <a:rPr lang="ru-RU" sz="1150" kern="1400" dirty="0">
                <a:latin typeface="Times New Roman"/>
                <a:ea typeface="Times New Roman"/>
              </a:rPr>
              <a:t>. </a:t>
            </a:r>
            <a:r>
              <a:rPr lang="ru-RU" sz="1150" kern="1400" dirty="0" err="1">
                <a:latin typeface="Times New Roman"/>
                <a:ea typeface="Times New Roman"/>
              </a:rPr>
              <a:t>Оңтүстік-батыстан</a:t>
            </a:r>
            <a:r>
              <a:rPr lang="ru-RU" sz="1150" kern="1400" dirty="0">
                <a:latin typeface="Times New Roman"/>
                <a:ea typeface="Times New Roman"/>
              </a:rPr>
              <a:t>, </a:t>
            </a:r>
            <a:r>
              <a:rPr lang="ru-RU" sz="1150" kern="1400" dirty="0" err="1">
                <a:latin typeface="Times New Roman"/>
                <a:ea typeface="Times New Roman"/>
              </a:rPr>
              <a:t>батыстан</a:t>
            </a:r>
            <a:r>
              <a:rPr lang="ru-RU" sz="1150" kern="1400" dirty="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3-8, </a:t>
            </a:r>
            <a:r>
              <a:rPr lang="ru-RU" sz="1150" kern="1400" dirty="0" err="1">
                <a:latin typeface="Times New Roman"/>
                <a:ea typeface="Times New Roman"/>
              </a:rPr>
              <a:t>күндіз</a:t>
            </a:r>
            <a:r>
              <a:rPr lang="ru-RU" sz="1150" kern="1400" dirty="0">
                <a:latin typeface="Times New Roman"/>
                <a:ea typeface="Times New Roman"/>
              </a:rPr>
              <a:t> 9-14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15-17, </a:t>
            </a:r>
            <a:r>
              <a:rPr lang="ru-RU" sz="1150" kern="1400" dirty="0" err="1">
                <a:latin typeface="Times New Roman"/>
                <a:ea typeface="Times New Roman"/>
              </a:rPr>
              <a:t>күндіз</a:t>
            </a:r>
            <a:r>
              <a:rPr lang="ru-RU" sz="1150" kern="1400" dirty="0">
                <a:latin typeface="Times New Roman"/>
                <a:ea typeface="Times New Roman"/>
              </a:rPr>
              <a:t> 24-26 </a:t>
            </a:r>
            <a:r>
              <a:rPr lang="ru-RU" sz="1150" kern="1400" dirty="0" err="1">
                <a:latin typeface="Times New Roman"/>
                <a:ea typeface="Times New Roman"/>
              </a:rPr>
              <a:t>жылы</a:t>
            </a:r>
            <a:r>
              <a:rPr lang="ru-RU" sz="1150" kern="1400" dirty="0">
                <a:latin typeface="Times New Roman"/>
                <a:ea typeface="Times New Roman"/>
              </a:rPr>
              <a:t>.</a:t>
            </a: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10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Солтүстік-батыстан оңтүстік-батысқа ауысып </a:t>
            </a:r>
            <a:r>
              <a:rPr lang="kk-KZ" sz="1150" kern="1400" dirty="0" smtClean="0">
                <a:latin typeface="Times New Roman"/>
                <a:ea typeface="Times New Roman"/>
              </a:rPr>
              <a:t>жел соғады, күші </a:t>
            </a:r>
            <a:r>
              <a:rPr lang="kk-KZ" sz="1150" kern="1400" dirty="0" smtClean="0">
                <a:latin typeface="Times New Roman"/>
                <a:ea typeface="Times New Roman"/>
              </a:rPr>
              <a:t>1-6 </a:t>
            </a:r>
            <a:r>
              <a:rPr lang="kk-KZ" sz="1150" kern="1400" dirty="0" smtClean="0">
                <a:latin typeface="Times New Roman"/>
                <a:ea typeface="Times New Roman"/>
              </a:rPr>
              <a:t>м/с</a:t>
            </a:r>
            <a:r>
              <a:rPr lang="kk-KZ" sz="1150" kern="1400" dirty="0">
                <a:latin typeface="Times New Roman"/>
                <a:ea typeface="Times New Roman"/>
              </a:rPr>
              <a:t>. Ауа температурасы </a:t>
            </a:r>
            <a:r>
              <a:rPr lang="kk-KZ" sz="1150" kern="1400" dirty="0" smtClean="0">
                <a:latin typeface="Times New Roman"/>
                <a:ea typeface="Times New Roman"/>
              </a:rPr>
              <a:t>11-13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10 мамыр 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27085</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4555</cp:revision>
  <cp:lastPrinted>2023-02-06T06:57:51Z</cp:lastPrinted>
  <dcterms:created xsi:type="dcterms:W3CDTF">2018-03-27T06:03:00Z</dcterms:created>
  <dcterms:modified xsi:type="dcterms:W3CDTF">2025-05-08T07:26:21Z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