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131997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мамыр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93538"/>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09 мамыр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08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09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таңертең және күндіз кей уақыттарда жаңбыр жауады, найзағай, бұршақ күтіледі. Түнде және таңертең тұман күтіледі.</a:t>
            </a:r>
            <a:r>
              <a:rPr lang="kk-KZ" sz="1300" dirty="0">
                <a:effectLst/>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Жел түнде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 </a:t>
            </a:r>
            <a:r>
              <a:rPr lang="ru-RU" sz="1300" dirty="0" err="1">
                <a:latin typeface="Times New Roman" panose="02020603050405020304" pitchFamily="18" charset="0"/>
                <a:ea typeface="Calibri" panose="020F0502020204030204" pitchFamily="34" charset="0"/>
              </a:rPr>
              <a:t>күндіз</a:t>
            </a:r>
            <a:r>
              <a:rPr lang="ru-RU" sz="1300" dirty="0">
                <a:latin typeface="Times New Roman" panose="02020603050405020304" pitchFamily="18" charset="0"/>
                <a:ea typeface="Calibri" panose="020F0502020204030204" pitchFamily="34" charset="0"/>
              </a:rPr>
              <a:t> 9-14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түнде 13-15, күндіз 25-27 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10 мамыр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09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10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жаңбыр жауады, найзағай күтіледі</a:t>
            </a:r>
            <a:r>
              <a:rPr lang="kk-KZ" sz="1300" dirty="0">
                <a:effectLst/>
                <a:latin typeface="Times New Roman" panose="02020603050405020304" pitchFamily="18" charset="0"/>
                <a:ea typeface="Calibri" panose="020F0502020204030204" pitchFamily="34" charset="0"/>
              </a:rPr>
              <a:t>. Жел 9-14 м/с. Ауа температурасы 15-17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08 </a:t>
            </a:r>
            <a:r>
              <a:rPr lang="ru-RU" altLang="ru-RU" sz="1100" b="1" dirty="0" err="1">
                <a:latin typeface="Times New Roman" panose="02020603050405020304" pitchFamily="18" charset="0"/>
                <a:cs typeface="Times New Roman" panose="02020603050405020304" pitchFamily="18" charset="0"/>
              </a:rPr>
              <a:t>мамырда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095487456"/>
              </p:ext>
            </p:extLst>
          </p:nvPr>
        </p:nvGraphicFramePr>
        <p:xfrm>
          <a:off x="5092960" y="4365104"/>
          <a:ext cx="4572000" cy="1744611"/>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438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0.876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323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469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18343</TotalTime>
  <Words>589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3538</cp:revision>
  <cp:lastPrinted>2021-07-01T07:38:07Z</cp:lastPrinted>
  <dcterms:created xsi:type="dcterms:W3CDTF">2018-03-27T06:03:00Z</dcterms:created>
  <dcterms:modified xsi:type="dcterms:W3CDTF">2025-05-08T07:00:42Z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