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7768566"/>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Оңтүстік-шығыстан соғатын жел оңтүстік-батысқа ауысады, күші 7-12, күндіз екпіні 15-18 м/с. Ауа температурасы түнде 15-17, күндіз 24-26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09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10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жел соғады, күші 9-14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6077347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24681</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4734</cp:revision>
  <cp:lastPrinted>2021-07-01T03:56:27Z</cp:lastPrinted>
  <dcterms:created xsi:type="dcterms:W3CDTF">2018-03-27T06:03:00Z</dcterms:created>
  <dcterms:modified xsi:type="dcterms:W3CDTF">2025-05-08T06:58:34Z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