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002963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1931909"/>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найзағай, дауыл, шаңды дауыл. Жел оңтүстік-батыстан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9-14, күндіз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16-18, күндіз 29-31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батыстан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16-18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69118896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15670</TotalTime>
  <Words>540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3653</cp:revision>
  <cp:lastPrinted>2021-07-01T07:38:07Z</cp:lastPrinted>
  <dcterms:created xsi:type="dcterms:W3CDTF">2018-03-27T06:03:00Z</dcterms:created>
  <dcterms:modified xsi:type="dcterms:W3CDTF">2025-05-08T05:59:31Z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