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02" y="93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smtClean="0">
                <a:solidFill>
                  <a:schemeClr val="tx2">
                    <a:lumMod val="75000"/>
                  </a:schemeClr>
                </a:solidFill>
                <a:latin typeface="Times New Roman" panose="02020603050405020304" pitchFamily="18" charset="0"/>
                <a:cs typeface="Times New Roman" panose="02020603050405020304" pitchFamily="18" charset="0"/>
              </a:rPr>
              <a:t>09</a:t>
            </a: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3329375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374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2,4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Бұлтты, жаңбыр, найзағай, күндіз бұршақ. Солтүстік-шығыстан, солтүстіктен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10 </a:t>
            </a:r>
            <a:r>
              <a:rPr lang="kk-KZ" sz="1100" b="1" dirty="0" smtClean="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sz="1100" b="1" dirty="0" smtClean="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09</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rgbClr val="000000"/>
                </a:solidFill>
                <a:latin typeface="Times New Roman" pitchFamily="18" charset="0"/>
                <a:cs typeface="Times New Roman" pitchFamily="18" charset="0"/>
              </a:rPr>
              <a:t>10 </a:t>
            </a:r>
            <a:r>
              <a:rPr lang="kk-KZ" sz="1100" dirty="0" smtClean="0">
                <a:solidFill>
                  <a:schemeClr val="tx1"/>
                </a:solidFill>
                <a:latin typeface="Times New Roman" pitchFamily="18" charset="0"/>
                <a:cs typeface="Times New Roman" pitchFamily="18" charset="0"/>
              </a:rPr>
              <a:t>мамырға</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16454</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6297</cp:revision>
  <cp:lastPrinted>2021-07-01T03:56:27Z</cp:lastPrinted>
  <dcterms:created xsi:type="dcterms:W3CDTF">2018-03-27T06:03:00Z</dcterms:created>
  <dcterms:modified xsi:type="dcterms:W3CDTF">2025-05-08T07:55:37Z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