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443366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057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09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08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09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жаңбыр </a:t>
            </a:r>
            <a:r>
              <a:rPr lang="kk-KZ" sz="1200" dirty="0">
                <a:latin typeface="Times New Roman" panose="02020603050405020304" pitchFamily="18" charset="0"/>
                <a:cs typeface="Times New Roman" panose="02020603050405020304" pitchFamily="18" charset="0"/>
              </a:rPr>
              <a:t>жауады, найзағай </a:t>
            </a:r>
            <a:r>
              <a:rPr lang="kk-KZ" sz="1200" dirty="0" smtClean="0">
                <a:latin typeface="Times New Roman" panose="02020603050405020304" pitchFamily="18" charset="0"/>
                <a:cs typeface="Times New Roman" panose="02020603050405020304" pitchFamily="18" charset="0"/>
              </a:rPr>
              <a:t>болады. Түнде және таңертең тұман түседі. </a:t>
            </a:r>
            <a:r>
              <a:rPr lang="kk-KZ" sz="1200" dirty="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соққан жел оңтүстік-батысқа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10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Батыстан, оңтүстік-батыстан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10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26398</TotalTime>
  <Words>533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5605</cp:revision>
  <cp:lastPrinted>2021-07-01T07:38:07Z</cp:lastPrinted>
  <dcterms:created xsi:type="dcterms:W3CDTF">2018-03-27T06:03:00Z</dcterms:created>
  <dcterms:modified xsi:type="dcterms:W3CDTF">2025-05-08T09:42:38Z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