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438119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күндіз жаңбыр, найзағай</a:t>
            </a:r>
            <a:r>
              <a:rPr lang="kk-KZ"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Оңтүстіктен-батыстан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түнде 7-12, күндіз 15-20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25-27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10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10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жаңбыр, найзағай</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Оңтүстіктен-батыстан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15-17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9636315"/>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Майған А.Т./Барышева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25015</TotalTime>
  <Words>511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4638</cp:revision>
  <cp:lastPrinted>2021-07-01T07:38:07Z</cp:lastPrinted>
  <dcterms:created xsi:type="dcterms:W3CDTF">2018-03-27T06:03:00Z</dcterms:created>
  <dcterms:modified xsi:type="dcterms:W3CDTF">2025-05-08T06:51:33Z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