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977734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08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228410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09</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08 мамыр с. 20-ден 09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 </a:t>
            </a:r>
            <a:r>
              <a:rPr lang="kk-KZ" sz="1100">
                <a:latin typeface="Times New Roman" panose="02020603050405020304" pitchFamily="18" charset="0"/>
                <a:cs typeface="Times New Roman" panose="02020603050405020304" pitchFamily="18" charset="0"/>
              </a:rPr>
              <a:t>күші 9-14, күндіз екпіні 15-20 м</a:t>
            </a:r>
            <a:r>
              <a:rPr lang="kk-KZ" sz="1100" dirty="0">
                <a:latin typeface="Times New Roman" panose="02020603050405020304" pitchFamily="18" charset="0"/>
                <a:cs typeface="Times New Roman" panose="02020603050405020304" pitchFamily="18" charset="0"/>
              </a:rPr>
              <a:t>/с.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16-18, күндіз 29-31 жылы. </a:t>
            </a:r>
          </a:p>
          <a:p>
            <a:pPr algn="ctr"/>
            <a:r>
              <a:rPr lang="ru-RU" sz="1100" b="1" kern="1400" dirty="0">
                <a:latin typeface="Times New Roman" panose="02020603050405020304" pitchFamily="18" charset="0"/>
                <a:cs typeface="Times New Roman" panose="02020603050405020304" pitchFamily="18" charset="0"/>
              </a:rPr>
              <a:t>10</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09 мамыр </a:t>
            </a:r>
            <a:r>
              <a:rPr lang="ru-RU" sz="1100" b="1" dirty="0">
                <a:latin typeface="Times New Roman" panose="02020603050405020304" pitchFamily="18" charset="0"/>
                <a:cs typeface="Times New Roman" panose="02020603050405020304" pitchFamily="18" charset="0"/>
              </a:rPr>
              <a:t>с. 20-ден 10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14-16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 мамырда, түнде 10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Гилей В.</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40612</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6289</cp:revision>
  <cp:lastPrinted>2023-01-16T10:13:34Z</cp:lastPrinted>
  <dcterms:created xsi:type="dcterms:W3CDTF">2018-03-27T06:03:00Z</dcterms:created>
  <dcterms:modified xsi:type="dcterms:W3CDTF">2025-05-08T07:02:10Z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