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3966" y="13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84629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91898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265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1066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бұршақ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ауысып</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12-14,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endParaRPr lang="kk-KZ" sz="1100" dirty="0" smtClean="0">
              <a:solidFill>
                <a:srgbClr val="000000"/>
              </a:solidFill>
              <a:latin typeface="Times New Roman"/>
            </a:endParaRPr>
          </a:p>
          <a:p>
            <a:pPr lvl="0" indent="144000" algn="just"/>
            <a:endParaRPr lang="kk-KZ" sz="1100" dirty="0" smtClean="0">
              <a:solidFill>
                <a:srgbClr val="000000"/>
              </a:solidFill>
              <a:latin typeface="Times New Roman"/>
            </a:endParaRPr>
          </a:p>
          <a:p>
            <a:pPr lvl="0" indent="144000" algn="ct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smtClean="0">
                <a:solidFill>
                  <a:prstClr val="black"/>
                </a:solidFill>
                <a:latin typeface="Times New Roman" pitchFamily="18" charset="0"/>
                <a:cs typeface="Times New Roman" pitchFamily="18" charset="0"/>
              </a:rPr>
              <a:t>,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latin typeface="Times New Roman" pitchFamily="18" charset="0"/>
                <a:cs typeface="Times New Roman" pitchFamily="18" charset="0"/>
              </a:rPr>
              <a:t>түстік-батыстан, 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31363</TotalTime>
  <Words>574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6217</cp:revision>
  <cp:lastPrinted>2021-07-01T03:56:27Z</cp:lastPrinted>
  <dcterms:created xsi:type="dcterms:W3CDTF">2018-03-27T06:03:00Z</dcterms:created>
  <dcterms:modified xsi:type="dcterms:W3CDTF">2025-05-08T06:51:58Z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