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2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743028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97854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10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дождь, гроза, град.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с переходом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7-9,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18-20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юж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ный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10-12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30323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5751</cp:revision>
  <cp:lastPrinted>2021-07-01T03:56:27Z</cp:lastPrinted>
  <dcterms:created xsi:type="dcterms:W3CDTF">2018-03-27T06:03:00Z</dcterms:created>
  <dcterms:modified xsi:type="dcterms:W3CDTF">2025-05-09T07:12:46Z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