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39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18156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западный 8-13, днем порывы 16 м/с. Температура воздуха ночью 13-15,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мая по 08 ч. 11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50880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4911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693</cp:revision>
  <cp:lastPrinted>2021-07-01T03:56:27Z</cp:lastPrinted>
  <dcterms:created xsi:type="dcterms:W3CDTF">2024-09-22T07:48:17Z</dcterms:created>
  <dcterms:modified xsi:type="dcterms:W3CDTF">2025-05-09T07:27:59Z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