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566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87892644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№129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мая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днем небольшой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дождь,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юго-западный,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24-26 тепла. </a:t>
            </a: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гроза, град. Ветер северо-восточный  9-14 м/с. Температура воздуха ночью 12-14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мая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4213625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26848</TotalTime>
  <Words>597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4787</cp:revision>
  <cp:lastPrinted>2021-07-01T03:56:27Z</cp:lastPrinted>
  <dcterms:created xsi:type="dcterms:W3CDTF">2018-03-27T06:03:00Z</dcterms:created>
  <dcterms:modified xsi:type="dcterms:W3CDTF">2025-05-09T07:23:47Z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